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ppt/tags/tag20.xml" ContentType="application/vnd.openxmlformats-officedocument.presentationml.tags+xml"/>
  <Override PartName="/ppt/notesSlides/notesSlide20.xml" ContentType="application/vnd.openxmlformats-officedocument.presentationml.notesSlide+xml"/>
  <Override PartName="/ppt/tags/tag21.xml" ContentType="application/vnd.openxmlformats-officedocument.presentationml.tags+xml"/>
  <Override PartName="/ppt/notesSlides/notesSlide21.xml" ContentType="application/vnd.openxmlformats-officedocument.presentationml.notesSlide+xml"/>
  <Override PartName="/ppt/tags/tag22.xml" ContentType="application/vnd.openxmlformats-officedocument.presentationml.tags+xml"/>
  <Override PartName="/ppt/notesSlides/notesSlide22.xml" ContentType="application/vnd.openxmlformats-officedocument.presentationml.notesSlide+xml"/>
  <Override PartName="/ppt/tags/tag23.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272" r:id="rId3"/>
    <p:sldId id="269" r:id="rId4"/>
    <p:sldId id="270" r:id="rId5"/>
    <p:sldId id="271" r:id="rId6"/>
    <p:sldId id="273" r:id="rId7"/>
    <p:sldId id="279" r:id="rId8"/>
    <p:sldId id="280" r:id="rId9"/>
    <p:sldId id="281" r:id="rId10"/>
    <p:sldId id="282" r:id="rId11"/>
    <p:sldId id="295" r:id="rId12"/>
    <p:sldId id="301" r:id="rId13"/>
    <p:sldId id="303" r:id="rId14"/>
    <p:sldId id="302" r:id="rId15"/>
    <p:sldId id="304" r:id="rId16"/>
    <p:sldId id="296" r:id="rId17"/>
    <p:sldId id="297" r:id="rId18"/>
    <p:sldId id="300" r:id="rId19"/>
    <p:sldId id="305" r:id="rId20"/>
    <p:sldId id="306" r:id="rId21"/>
    <p:sldId id="299" r:id="rId22"/>
    <p:sldId id="308" r:id="rId23"/>
    <p:sldId id="310" r:id="rId24"/>
    <p:sldId id="28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FA41"/>
    <a:srgbClr val="F2DAED"/>
    <a:srgbClr val="00F8FE"/>
    <a:srgbClr val="76D6FF"/>
    <a:srgbClr val="EBBBBC"/>
    <a:srgbClr val="AB15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E669E7-64B5-4842-9C3C-CE3C915E5362}" v="1" dt="2021-09-06T02:35:45.3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26"/>
    <p:restoredTop sz="58165" autoAdjust="0"/>
  </p:normalViewPr>
  <p:slideViewPr>
    <p:cSldViewPr snapToGrid="0" snapToObjects="1">
      <p:cViewPr varScale="1">
        <p:scale>
          <a:sx n="39" d="100"/>
          <a:sy n="39" d="100"/>
        </p:scale>
        <p:origin x="1568" y="20"/>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 Nganga" userId="864b8615e6f075d7" providerId="LiveId" clId="{CFE669E7-64B5-4842-9C3C-CE3C915E5362}"/>
    <pc:docChg chg="custSel modSld">
      <pc:chgData name="Peter Nganga" userId="864b8615e6f075d7" providerId="LiveId" clId="{CFE669E7-64B5-4842-9C3C-CE3C915E5362}" dt="2021-09-06T02:35:59.939" v="1" actId="478"/>
      <pc:docMkLst>
        <pc:docMk/>
      </pc:docMkLst>
      <pc:sldChg chg="delSp mod delAnim">
        <pc:chgData name="Peter Nganga" userId="864b8615e6f075d7" providerId="LiveId" clId="{CFE669E7-64B5-4842-9C3C-CE3C915E5362}" dt="2021-09-06T02:35:59.939" v="1" actId="478"/>
        <pc:sldMkLst>
          <pc:docMk/>
          <pc:sldMk cId="3520819892" sldId="256"/>
        </pc:sldMkLst>
        <pc:picChg chg="del">
          <ac:chgData name="Peter Nganga" userId="864b8615e6f075d7" providerId="LiveId" clId="{CFE669E7-64B5-4842-9C3C-CE3C915E5362}" dt="2021-09-06T02:35:59.939" v="1" actId="478"/>
          <ac:picMkLst>
            <pc:docMk/>
            <pc:sldMk cId="3520819892" sldId="256"/>
            <ac:picMk id="3" creationId="{8E12FDFC-4305-47CF-957A-45AF838E9308}"/>
          </ac:picMkLst>
        </pc:picChg>
      </pc:sldChg>
      <pc:sldChg chg="modSp mod">
        <pc:chgData name="Peter Nganga" userId="864b8615e6f075d7" providerId="LiveId" clId="{CFE669E7-64B5-4842-9C3C-CE3C915E5362}" dt="2021-09-06T02:34:45.836" v="0" actId="166"/>
        <pc:sldMkLst>
          <pc:docMk/>
          <pc:sldMk cId="3787344277" sldId="301"/>
        </pc:sldMkLst>
        <pc:grpChg chg="ord">
          <ac:chgData name="Peter Nganga" userId="864b8615e6f075d7" providerId="LiveId" clId="{CFE669E7-64B5-4842-9C3C-CE3C915E5362}" dt="2021-09-06T02:34:45.836" v="0" actId="166"/>
          <ac:grpSpMkLst>
            <pc:docMk/>
            <pc:sldMk cId="3787344277" sldId="301"/>
            <ac:grpSpMk id="31" creationId="{E3F86B4E-FA52-BB43-8E98-2C827A6ED8E7}"/>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A1C274-F2F8-4F42-B69C-F950C995ECB8}" type="datetimeFigureOut">
              <a:rPr lang="en-US" smtClean="0"/>
              <a:t>9/5/2021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1A8279-22E5-3F45-95DA-EADFC6A49D02}" type="slidenum">
              <a:rPr lang="en-US" smtClean="0"/>
              <a:t>‹#›</a:t>
            </a:fld>
            <a:endParaRPr lang="en-US"/>
          </a:p>
        </p:txBody>
      </p:sp>
    </p:spTree>
    <p:extLst>
      <p:ext uri="{BB962C8B-B14F-4D97-AF65-F5344CB8AC3E}">
        <p14:creationId xmlns:p14="http://schemas.microsoft.com/office/powerpoint/2010/main" val="2702605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23.15</a:t>
            </a:r>
          </a:p>
          <a:p>
            <a:r>
              <a:rPr lang="en-US" dirty="0"/>
              <a:t>MURIEGA! THENGIU MUNO NIGUUKA GUUKU GUTHIKIRIRIA MAUNDU MAKONII CELL BIOLOGY.</a:t>
            </a:r>
          </a:p>
          <a:p>
            <a:endParaRPr lang="en-US" dirty="0"/>
          </a:p>
          <a:p>
            <a:r>
              <a:rPr lang="en-US" dirty="0"/>
              <a:t>TWARAGIA UHORO WA MIRIMU TONDU MIRIMU ITHOOKAGIA MAUNDU GWA CELLS CIITU! </a:t>
            </a:r>
          </a:p>
          <a:p>
            <a:endParaRPr lang="en-US" dirty="0"/>
          </a:p>
          <a:p>
            <a:r>
              <a:rPr lang="en-US" dirty="0"/>
              <a:t>KUOGWO TUREERUTA UHORO WA CELL BIOLOGY TUKIARAGIA UHORO WA MIRIMU. </a:t>
            </a:r>
          </a:p>
          <a:p>
            <a:endParaRPr lang="en-US" dirty="0"/>
          </a:p>
          <a:p>
            <a:r>
              <a:rPr lang="en-US" dirty="0"/>
              <a:t>UMUUTHI TURAARIA UHORO WA MALARIA. IYO TURARIRIE UHORO WA CANCER. </a:t>
            </a:r>
          </a:p>
        </p:txBody>
      </p:sp>
      <p:sp>
        <p:nvSpPr>
          <p:cNvPr id="4" name="Slide Number Placeholder 3"/>
          <p:cNvSpPr>
            <a:spLocks noGrp="1"/>
          </p:cNvSpPr>
          <p:nvPr>
            <p:ph type="sldNum" sz="quarter" idx="5"/>
          </p:nvPr>
        </p:nvSpPr>
        <p:spPr/>
        <p:txBody>
          <a:bodyPr/>
          <a:lstStyle/>
          <a:p>
            <a:fld id="{C41A8279-22E5-3F45-95DA-EADFC6A49D02}" type="slidenum">
              <a:rPr lang="en-US" smtClean="0"/>
              <a:t>1</a:t>
            </a:fld>
            <a:endParaRPr lang="en-US"/>
          </a:p>
        </p:txBody>
      </p:sp>
    </p:spTree>
    <p:extLst>
      <p:ext uri="{BB962C8B-B14F-4D97-AF65-F5344CB8AC3E}">
        <p14:creationId xmlns:p14="http://schemas.microsoft.com/office/powerpoint/2010/main" val="2009693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10:03</a:t>
            </a:r>
          </a:p>
          <a:p>
            <a:r>
              <a:rPr lang="en-US" dirty="0"/>
              <a:t>NERIA ITURWARAGIA GUKIRA ICIO INGI IITAGWO PLASMODIUM FALCIPARUM. </a:t>
            </a:r>
          </a:p>
          <a:p>
            <a:endParaRPr lang="en-US" dirty="0"/>
          </a:p>
          <a:p>
            <a:r>
              <a:rPr lang="en-US" dirty="0"/>
              <a:t>RIU PLASMODIUM ITURWARAGIA ATIA HIIHI??</a:t>
            </a:r>
          </a:p>
          <a:p>
            <a:endParaRPr lang="en-US" dirty="0"/>
          </a:p>
        </p:txBody>
      </p:sp>
      <p:sp>
        <p:nvSpPr>
          <p:cNvPr id="4" name="Slide Number Placeholder 3"/>
          <p:cNvSpPr>
            <a:spLocks noGrp="1"/>
          </p:cNvSpPr>
          <p:nvPr>
            <p:ph type="sldNum" sz="quarter" idx="5"/>
          </p:nvPr>
        </p:nvSpPr>
        <p:spPr/>
        <p:txBody>
          <a:bodyPr/>
          <a:lstStyle/>
          <a:p>
            <a:fld id="{C41A8279-22E5-3F45-95DA-EADFC6A49D02}" type="slidenum">
              <a:rPr lang="en-US" smtClean="0"/>
              <a:t>10</a:t>
            </a:fld>
            <a:endParaRPr lang="en-US"/>
          </a:p>
        </p:txBody>
      </p:sp>
    </p:spTree>
    <p:extLst>
      <p:ext uri="{BB962C8B-B14F-4D97-AF65-F5344CB8AC3E}">
        <p14:creationId xmlns:p14="http://schemas.microsoft.com/office/powerpoint/2010/main" val="15434656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22:80</a:t>
            </a:r>
          </a:p>
          <a:p>
            <a:r>
              <a:rPr lang="en-US" dirty="0"/>
              <a:t>MUNDU AARUMWO NI RWAAGI, TUPLASMODIUM TUKAINGIRA TONDU TUKORAGWO MATA-IN MA RWAGI</a:t>
            </a:r>
          </a:p>
          <a:p>
            <a:endParaRPr lang="en-US" dirty="0"/>
          </a:p>
          <a:p>
            <a:r>
              <a:rPr lang="en-US" dirty="0"/>
              <a:t>TWI MATA-INI MA RWAGI, RI TWITAGWO “SPOROZOITE”. NA RITWA RIRI NIKUUGA RIIKA RIA TUPLASMODIUM TUTU. </a:t>
            </a:r>
          </a:p>
          <a:p>
            <a:endParaRPr lang="en-US" dirty="0"/>
          </a:p>
        </p:txBody>
      </p:sp>
      <p:sp>
        <p:nvSpPr>
          <p:cNvPr id="4" name="Slide Number Placeholder 3"/>
          <p:cNvSpPr>
            <a:spLocks noGrp="1"/>
          </p:cNvSpPr>
          <p:nvPr>
            <p:ph type="sldNum" sz="quarter" idx="5"/>
          </p:nvPr>
        </p:nvSpPr>
        <p:spPr/>
        <p:txBody>
          <a:bodyPr/>
          <a:lstStyle/>
          <a:p>
            <a:fld id="{C41A8279-22E5-3F45-95DA-EADFC6A49D02}" type="slidenum">
              <a:rPr lang="en-US" smtClean="0"/>
              <a:t>11</a:t>
            </a:fld>
            <a:endParaRPr lang="en-US"/>
          </a:p>
        </p:txBody>
      </p:sp>
    </p:spTree>
    <p:extLst>
      <p:ext uri="{BB962C8B-B14F-4D97-AF65-F5344CB8AC3E}">
        <p14:creationId xmlns:p14="http://schemas.microsoft.com/office/powerpoint/2010/main" val="31560522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5:24</a:t>
            </a:r>
          </a:p>
          <a:p>
            <a:r>
              <a:rPr lang="en-US" dirty="0"/>
              <a:t>TWAINGIRA THAKAAME, RI, TUTHIIAGA KWI INI.</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 </a:t>
            </a:r>
          </a:p>
        </p:txBody>
      </p:sp>
      <p:sp>
        <p:nvSpPr>
          <p:cNvPr id="4" name="Slide Number Placeholder 3"/>
          <p:cNvSpPr>
            <a:spLocks noGrp="1"/>
          </p:cNvSpPr>
          <p:nvPr>
            <p:ph type="sldNum" sz="quarter" idx="5"/>
          </p:nvPr>
        </p:nvSpPr>
        <p:spPr/>
        <p:txBody>
          <a:bodyPr/>
          <a:lstStyle/>
          <a:p>
            <a:fld id="{C41A8279-22E5-3F45-95DA-EADFC6A49D02}" type="slidenum">
              <a:rPr lang="en-US" smtClean="0"/>
              <a:t>12</a:t>
            </a:fld>
            <a:endParaRPr lang="en-US"/>
          </a:p>
        </p:txBody>
      </p:sp>
    </p:spTree>
    <p:extLst>
      <p:ext uri="{BB962C8B-B14F-4D97-AF65-F5344CB8AC3E}">
        <p14:creationId xmlns:p14="http://schemas.microsoft.com/office/powerpoint/2010/main" val="16813839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14:46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TWAINGIRA HAHA THIINI WA INI, TUIKARAGA TA CIUMIA IGIRI. IHIINDA RIRI, NOTURAAKURA NA KWIGAYANIA.. NA RIIKA RWATUO HAHA, RWITAGWO SCHIZONT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 </a:t>
            </a:r>
          </a:p>
        </p:txBody>
      </p:sp>
      <p:sp>
        <p:nvSpPr>
          <p:cNvPr id="4" name="Slide Number Placeholder 3"/>
          <p:cNvSpPr>
            <a:spLocks noGrp="1"/>
          </p:cNvSpPr>
          <p:nvPr>
            <p:ph type="sldNum" sz="quarter" idx="5"/>
          </p:nvPr>
        </p:nvSpPr>
        <p:spPr/>
        <p:txBody>
          <a:bodyPr/>
          <a:lstStyle/>
          <a:p>
            <a:fld id="{C41A8279-22E5-3F45-95DA-EADFC6A49D02}" type="slidenum">
              <a:rPr lang="en-US" smtClean="0"/>
              <a:t>13</a:t>
            </a:fld>
            <a:endParaRPr lang="en-US"/>
          </a:p>
        </p:txBody>
      </p:sp>
    </p:spTree>
    <p:extLst>
      <p:ext uri="{BB962C8B-B14F-4D97-AF65-F5344CB8AC3E}">
        <p14:creationId xmlns:p14="http://schemas.microsoft.com/office/powerpoint/2010/main" val="12146788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4:29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TWI THIINI WA INI, RI, NOTURAKUURA NATUKAINGIHA.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C41A8279-22E5-3F45-95DA-EADFC6A49D02}" type="slidenum">
              <a:rPr lang="en-US" smtClean="0"/>
              <a:t>14</a:t>
            </a:fld>
            <a:endParaRPr lang="en-US"/>
          </a:p>
        </p:txBody>
      </p:sp>
    </p:spTree>
    <p:extLst>
      <p:ext uri="{BB962C8B-B14F-4D97-AF65-F5344CB8AC3E}">
        <p14:creationId xmlns:p14="http://schemas.microsoft.com/office/powerpoint/2010/main" val="10874945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14:00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TWAIYURA, TUGAATURA CELLS CIA INI KUOGWO INI RIKARWARA.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TUPLASMODIUM RIU, NITWOIMA INI, NATUKAINGIRA CELLS NDUUNE CIA THAKAME CIITAGWO RED BLOOD CELLS.</a:t>
            </a:r>
          </a:p>
          <a:p>
            <a:endParaRPr lang="en-US" dirty="0"/>
          </a:p>
        </p:txBody>
      </p:sp>
      <p:sp>
        <p:nvSpPr>
          <p:cNvPr id="4" name="Slide Number Placeholder 3"/>
          <p:cNvSpPr>
            <a:spLocks noGrp="1"/>
          </p:cNvSpPr>
          <p:nvPr>
            <p:ph type="sldNum" sz="quarter" idx="5"/>
          </p:nvPr>
        </p:nvSpPr>
        <p:spPr/>
        <p:txBody>
          <a:bodyPr/>
          <a:lstStyle/>
          <a:p>
            <a:fld id="{C41A8279-22E5-3F45-95DA-EADFC6A49D02}" type="slidenum">
              <a:rPr lang="en-US" smtClean="0"/>
              <a:t>15</a:t>
            </a:fld>
            <a:endParaRPr lang="en-US"/>
          </a:p>
        </p:txBody>
      </p:sp>
    </p:spTree>
    <p:extLst>
      <p:ext uri="{BB962C8B-B14F-4D97-AF65-F5344CB8AC3E}">
        <p14:creationId xmlns:p14="http://schemas.microsoft.com/office/powerpoint/2010/main" val="37773569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12:46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TUPLASMODIUM TWAINGIRA CELLS NDUNE CIA THAKAME (KANA RED BLOOD CELLS), NITUCENJAGIA HANIINI GUKIRA URIA TURAARI,</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NA HAHA, TUINGERAGA RIIKA RIITAGWO MEROZOITE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C41A8279-22E5-3F45-95DA-EADFC6A49D02}" type="slidenum">
              <a:rPr lang="en-US" smtClean="0"/>
              <a:t>16</a:t>
            </a:fld>
            <a:endParaRPr lang="en-US"/>
          </a:p>
        </p:txBody>
      </p:sp>
    </p:spTree>
    <p:extLst>
      <p:ext uri="{BB962C8B-B14F-4D97-AF65-F5344CB8AC3E}">
        <p14:creationId xmlns:p14="http://schemas.microsoft.com/office/powerpoint/2010/main" val="36288907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2:55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TWI THIINI WA RED BLOOD CELLS, </a:t>
            </a:r>
          </a:p>
          <a:p>
            <a:endParaRPr lang="en-US" dirty="0"/>
          </a:p>
        </p:txBody>
      </p:sp>
      <p:sp>
        <p:nvSpPr>
          <p:cNvPr id="4" name="Slide Number Placeholder 3"/>
          <p:cNvSpPr>
            <a:spLocks noGrp="1"/>
          </p:cNvSpPr>
          <p:nvPr>
            <p:ph type="sldNum" sz="quarter" idx="5"/>
          </p:nvPr>
        </p:nvSpPr>
        <p:spPr/>
        <p:txBody>
          <a:bodyPr/>
          <a:lstStyle/>
          <a:p>
            <a:fld id="{C41A8279-22E5-3F45-95DA-EADFC6A49D02}" type="slidenum">
              <a:rPr lang="en-US" smtClean="0"/>
              <a:t>17</a:t>
            </a:fld>
            <a:endParaRPr lang="en-US"/>
          </a:p>
        </p:txBody>
      </p:sp>
    </p:spTree>
    <p:extLst>
      <p:ext uri="{BB962C8B-B14F-4D97-AF65-F5344CB8AC3E}">
        <p14:creationId xmlns:p14="http://schemas.microsoft.com/office/powerpoint/2010/main" val="29750481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13:93</a:t>
            </a:r>
          </a:p>
          <a:p>
            <a:r>
              <a:rPr lang="en-US" dirty="0"/>
              <a:t>KINDU KIMWE </a:t>
            </a:r>
            <a:r>
              <a:rPr lang="en-US" dirty="0" err="1"/>
              <a:t>Tuplasmodium</a:t>
            </a:r>
            <a:r>
              <a:rPr lang="en-US" dirty="0"/>
              <a:t> </a:t>
            </a:r>
            <a:r>
              <a:rPr lang="en-US" dirty="0" err="1"/>
              <a:t>tWIIKAGA</a:t>
            </a:r>
            <a:r>
              <a:rPr lang="en-US" dirty="0"/>
              <a:t> NI GUTHOONDEKA  PROTEINS CIA GUTHOGOTHANIA RED BLOOD CELLS. IMWE CIA PROTEINS ICI, NI CIA FAMEREE IITAGWO PFEMP1. </a:t>
            </a:r>
          </a:p>
          <a:p>
            <a:endParaRPr lang="en-US" dirty="0"/>
          </a:p>
          <a:p>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41A8279-22E5-3F45-95DA-EADFC6A49D02}" type="slidenum">
              <a:rPr lang="en-US" smtClean="0"/>
              <a:t>18</a:t>
            </a:fld>
            <a:endParaRPr lang="en-US"/>
          </a:p>
        </p:txBody>
      </p:sp>
    </p:spTree>
    <p:extLst>
      <p:ext uri="{BB962C8B-B14F-4D97-AF65-F5344CB8AC3E}">
        <p14:creationId xmlns:p14="http://schemas.microsoft.com/office/powerpoint/2010/main" val="26067179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6:24</a:t>
            </a:r>
          </a:p>
          <a:p>
            <a:r>
              <a:rPr lang="en-US" dirty="0"/>
              <a:t>PROTEIN INO ITUMAGA CELLS ICI CIA THAKAME CIKANYIITANA MUNO.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41A8279-22E5-3F45-95DA-EADFC6A49D02}" type="slidenum">
              <a:rPr lang="en-US" smtClean="0"/>
              <a:t>19</a:t>
            </a:fld>
            <a:endParaRPr lang="en-US"/>
          </a:p>
        </p:txBody>
      </p:sp>
    </p:spTree>
    <p:extLst>
      <p:ext uri="{BB962C8B-B14F-4D97-AF65-F5344CB8AC3E}">
        <p14:creationId xmlns:p14="http://schemas.microsoft.com/office/powerpoint/2010/main" val="1040721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6:50</a:t>
            </a:r>
          </a:p>
          <a:p>
            <a:r>
              <a:rPr lang="en-US" dirty="0"/>
              <a:t>KINDU TUUGAGA GUKU MUNO TUKIARIA UHORO WA MIRIMU, NIATI ITHU TA ANDU</a:t>
            </a:r>
          </a:p>
        </p:txBody>
      </p:sp>
      <p:sp>
        <p:nvSpPr>
          <p:cNvPr id="4" name="Slide Number Placeholder 3"/>
          <p:cNvSpPr>
            <a:spLocks noGrp="1"/>
          </p:cNvSpPr>
          <p:nvPr>
            <p:ph type="sldNum" sz="quarter" idx="5"/>
          </p:nvPr>
        </p:nvSpPr>
        <p:spPr/>
        <p:txBody>
          <a:bodyPr/>
          <a:lstStyle/>
          <a:p>
            <a:fld id="{C41A8279-22E5-3F45-95DA-EADFC6A49D02}" type="slidenum">
              <a:rPr lang="en-US" smtClean="0"/>
              <a:t>2</a:t>
            </a:fld>
            <a:endParaRPr lang="en-US"/>
          </a:p>
        </p:txBody>
      </p:sp>
    </p:spTree>
    <p:extLst>
      <p:ext uri="{BB962C8B-B14F-4D97-AF65-F5344CB8AC3E}">
        <p14:creationId xmlns:p14="http://schemas.microsoft.com/office/powerpoint/2010/main" val="5831910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47:60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CIANYIITANA RI, CIKAIYURA NJIRA YA RED BLOOD CELLS, NA GUGAKORWO NA THIINA YA THAKAME GUTHII KURIA YAAGIRIIRE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TAIMAGINI WE UGITHII KUNDU NA ANDU MAKAIYUURA NJIRA MBERE YAAKU… GITHE NDUKUREMWO NIGUTHII NAMBERE? OO UUU, THAKAME NDIHOTAGA GUTHII KURIA YAAGIRIIRE KUOGWO UUU NIGUO RIMWE ANDU MAKORAGWO NA ORGAN FAILURE.. TONDU THAKAME NDIRAKINYA ORGANS IRIA YAAGIRIIRE.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KINDU KIINGI CIIKAGA NICINYIITANAGA NA RUTHINGO RWA NJIRA YA THAKAME (kana blood vessel) NA CIKEEHITHA KUUMA IMMUNE SYSTEM. KUOGWO CELLS CIA IMMUNE SYSTEM CIOKA GUCARIA TUPLASMODIUM CIKAREMWO</a:t>
            </a:r>
          </a:p>
        </p:txBody>
      </p:sp>
      <p:sp>
        <p:nvSpPr>
          <p:cNvPr id="4" name="Slide Number Placeholder 3"/>
          <p:cNvSpPr>
            <a:spLocks noGrp="1"/>
          </p:cNvSpPr>
          <p:nvPr>
            <p:ph type="sldNum" sz="quarter" idx="5"/>
          </p:nvPr>
        </p:nvSpPr>
        <p:spPr/>
        <p:txBody>
          <a:bodyPr/>
          <a:lstStyle/>
          <a:p>
            <a:fld id="{C41A8279-22E5-3F45-95DA-EADFC6A49D02}" type="slidenum">
              <a:rPr lang="en-US" smtClean="0"/>
              <a:t>20</a:t>
            </a:fld>
            <a:endParaRPr lang="en-US"/>
          </a:p>
        </p:txBody>
      </p:sp>
    </p:spTree>
    <p:extLst>
      <p:ext uri="{BB962C8B-B14F-4D97-AF65-F5344CB8AC3E}">
        <p14:creationId xmlns:p14="http://schemas.microsoft.com/office/powerpoint/2010/main" val="23930996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32.39</a:t>
            </a:r>
          </a:p>
          <a:p>
            <a:r>
              <a:rPr lang="en-US" dirty="0"/>
              <a:t>O CIGETHOONDEKAGA PROTEIN INGI CIAGOTHOGOTHANIA RED BLOOD CELLS, TUPLASMODIUM NOOTURAAKURA, NA TUKAIYURA RED BLOOD CELLS GINYA CIGAATUKA.</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MAUNDUI-INI MAYA MOOTHE, RI, RED-BLOOD CELLS CITIHOTAGA KURUTA WIIRA WACIO WEEGA, NA TONDU NICIO CIKUUAGA OXYGEN THIINI WA CELLS CIITU, NIKIO MUNDU AKORAGWO EE MUNOGU MUNO.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TUPLASMODIUM TUU TWOIMA RED blood cells </a:t>
            </a:r>
            <a:r>
              <a:rPr lang="en-US" dirty="0" err="1"/>
              <a:t>twathii</a:t>
            </a:r>
            <a:r>
              <a:rPr lang="en-US" dirty="0"/>
              <a:t> </a:t>
            </a:r>
            <a:r>
              <a:rPr lang="en-US" dirty="0" err="1"/>
              <a:t>kuu</a:t>
            </a:r>
            <a:r>
              <a:rPr lang="en-US" dirty="0"/>
              <a:t> </a:t>
            </a:r>
            <a:r>
              <a:rPr lang="en-US" dirty="0" err="1"/>
              <a:t>tondu</a:t>
            </a:r>
            <a:r>
              <a:rPr lang="en-US" dirty="0"/>
              <a:t> </a:t>
            </a:r>
            <a:r>
              <a:rPr lang="en-US" dirty="0" err="1"/>
              <a:t>riu</a:t>
            </a:r>
            <a:r>
              <a:rPr lang="en-US" dirty="0"/>
              <a:t> cells </a:t>
            </a:r>
            <a:r>
              <a:rPr lang="en-US" dirty="0" err="1"/>
              <a:t>niciatuka</a:t>
            </a:r>
            <a:r>
              <a:rPr lang="en-US" dirty="0"/>
              <a:t> ?</a:t>
            </a:r>
          </a:p>
          <a:p>
            <a:endParaRPr lang="en-US" dirty="0"/>
          </a:p>
          <a:p>
            <a:endParaRPr lang="en-US" dirty="0"/>
          </a:p>
          <a:p>
            <a:endParaRPr lang="en-US" dirty="0"/>
          </a:p>
          <a:p>
            <a:r>
              <a:rPr lang="en-US" dirty="0"/>
              <a:t>- microcirculation obstruction, impaired tissues perfusion, lactic acidosis and consequently, end-organ damage</a:t>
            </a:r>
          </a:p>
        </p:txBody>
      </p:sp>
      <p:sp>
        <p:nvSpPr>
          <p:cNvPr id="4" name="Slide Number Placeholder 3"/>
          <p:cNvSpPr>
            <a:spLocks noGrp="1"/>
          </p:cNvSpPr>
          <p:nvPr>
            <p:ph type="sldNum" sz="quarter" idx="5"/>
          </p:nvPr>
        </p:nvSpPr>
        <p:spPr/>
        <p:txBody>
          <a:bodyPr/>
          <a:lstStyle/>
          <a:p>
            <a:fld id="{C41A8279-22E5-3F45-95DA-EADFC6A49D02}" type="slidenum">
              <a:rPr lang="en-US" smtClean="0"/>
              <a:t>21</a:t>
            </a:fld>
            <a:endParaRPr lang="en-US"/>
          </a:p>
        </p:txBody>
      </p:sp>
    </p:spTree>
    <p:extLst>
      <p:ext uri="{BB962C8B-B14F-4D97-AF65-F5344CB8AC3E}">
        <p14:creationId xmlns:p14="http://schemas.microsoft.com/office/powerpoint/2010/main" val="33216953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11:02</a:t>
            </a:r>
          </a:p>
          <a:p>
            <a:pPr marL="171450" indent="-171450">
              <a:buFontTx/>
              <a:buChar char="-"/>
            </a:pPr>
            <a:r>
              <a:rPr lang="en-US" dirty="0"/>
              <a:t>KE TURORE MBICA INO </a:t>
            </a:r>
          </a:p>
          <a:p>
            <a:pPr marL="171450" indent="-171450">
              <a:buFontTx/>
              <a:buChar char="-"/>
            </a:pPr>
            <a:r>
              <a:rPr lang="en-US" dirty="0"/>
              <a:t>TUPLASMODIUM TWA RIIKA RIA MEROZOITE TUGACHEENGIA HANIINI NIGWEETHA TUHOTE GUTHONDEKA PLASMODIUM IINGI, </a:t>
            </a:r>
            <a:r>
              <a:rPr lang="en-US" dirty="0" err="1"/>
              <a:t>na</a:t>
            </a:r>
            <a:r>
              <a:rPr lang="en-US" dirty="0"/>
              <a:t> </a:t>
            </a:r>
            <a:r>
              <a:rPr lang="en-US" dirty="0" err="1"/>
              <a:t>haha</a:t>
            </a:r>
            <a:r>
              <a:rPr lang="en-US" dirty="0"/>
              <a:t> </a:t>
            </a:r>
            <a:r>
              <a:rPr lang="en-US" dirty="0" err="1"/>
              <a:t>ciitagwo</a:t>
            </a:r>
            <a:r>
              <a:rPr lang="en-US" dirty="0"/>
              <a:t> gametocytes</a:t>
            </a:r>
          </a:p>
        </p:txBody>
      </p:sp>
      <p:sp>
        <p:nvSpPr>
          <p:cNvPr id="4" name="Slide Number Placeholder 3"/>
          <p:cNvSpPr>
            <a:spLocks noGrp="1"/>
          </p:cNvSpPr>
          <p:nvPr>
            <p:ph type="sldNum" sz="quarter" idx="5"/>
          </p:nvPr>
        </p:nvSpPr>
        <p:spPr/>
        <p:txBody>
          <a:bodyPr/>
          <a:lstStyle/>
          <a:p>
            <a:fld id="{C41A8279-22E5-3F45-95DA-EADFC6A49D02}" type="slidenum">
              <a:rPr lang="en-US" smtClean="0"/>
              <a:t>22</a:t>
            </a:fld>
            <a:endParaRPr lang="en-US"/>
          </a:p>
        </p:txBody>
      </p:sp>
    </p:spTree>
    <p:extLst>
      <p:ext uri="{BB962C8B-B14F-4D97-AF65-F5344CB8AC3E}">
        <p14:creationId xmlns:p14="http://schemas.microsoft.com/office/powerpoint/2010/main" val="15687482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47:01</a:t>
            </a:r>
          </a:p>
          <a:p>
            <a:r>
              <a:rPr lang="en-US" dirty="0"/>
              <a:t>- KUUMA HAHA, NIGWETHA TUPLASMODIUM TUKURE MAKERIA, NOMUHAKA TUKORWO TWI THIINI WA RWAGI. </a:t>
            </a:r>
          </a:p>
          <a:p>
            <a:endParaRPr lang="en-US" dirty="0"/>
          </a:p>
          <a:p>
            <a:r>
              <a:rPr lang="en-US" dirty="0"/>
              <a:t>-  RWAGI RWANYUA THAKAME YA MUNDU MURWARU, RUNYUANAGIRIA NA TU-PLASMODIUM TUU TWETA gametocyte. </a:t>
            </a:r>
          </a:p>
          <a:p>
            <a:endParaRPr lang="en-US" dirty="0"/>
          </a:p>
          <a:p>
            <a:r>
              <a:rPr lang="en-US" dirty="0"/>
              <a:t>- TWI RWAGE-</a:t>
            </a:r>
            <a:r>
              <a:rPr lang="en-US" dirty="0" err="1"/>
              <a:t>ini,TUGAKURA</a:t>
            </a:r>
            <a:r>
              <a:rPr lang="en-US" dirty="0"/>
              <a:t>, TUKEEGAYANIA, NA TUGACOOKA GWA RIIKA RIA SPOROZOITE. </a:t>
            </a:r>
          </a:p>
          <a:p>
            <a:endParaRPr lang="en-US" dirty="0"/>
          </a:p>
          <a:p>
            <a:pPr marL="171450" indent="-171450">
              <a:buFontTx/>
              <a:buChar char="-"/>
            </a:pPr>
            <a:r>
              <a:rPr lang="en-US" dirty="0"/>
              <a:t>NIURARIRIKANA  TUGIRE ATI RIIKA RIA SPOROZOITE NIGUO CIANJAGIA KUINGIRA ANDU? IHINDA RIRI-RI, TUKWANJIA CYCLE INO RIINGI.</a:t>
            </a:r>
          </a:p>
          <a:p>
            <a:pPr marL="171450" indent="-171450">
              <a:buFontTx/>
              <a:buChar char="-"/>
            </a:pPr>
            <a:endParaRPr lang="en-US" dirty="0"/>
          </a:p>
          <a:p>
            <a:pPr marL="171450" indent="-171450">
              <a:buFontTx/>
              <a:buChar char="-"/>
            </a:pPr>
            <a:r>
              <a:rPr lang="en-US" dirty="0"/>
              <a:t>UCIO NIGUO UHORO WA URIA MURIMU WA MALARIA UTURWARAGIA..ANGIKORWO WIINA CIURIA, KANA MURIMU URENDA KUIGWA UHORO WAGUO, ANDIKA HA COMMENTS! NA TINDA NA THAYU </a:t>
            </a:r>
            <a:r>
              <a:rPr lang="en-US" dirty="0">
                <a:sym typeface="Wingdings" pitchFamily="2" charset="2"/>
              </a:rPr>
              <a:t> </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C41A8279-22E5-3F45-95DA-EADFC6A49D02}" type="slidenum">
              <a:rPr lang="en-US" smtClean="0"/>
              <a:t>23</a:t>
            </a:fld>
            <a:endParaRPr lang="en-US"/>
          </a:p>
        </p:txBody>
      </p:sp>
    </p:spTree>
    <p:extLst>
      <p:ext uri="{BB962C8B-B14F-4D97-AF65-F5344CB8AC3E}">
        <p14:creationId xmlns:p14="http://schemas.microsoft.com/office/powerpoint/2010/main" val="23903417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1A8279-22E5-3F45-95DA-EADFC6A49D02}" type="slidenum">
              <a:rPr lang="en-US" smtClean="0"/>
              <a:t>24</a:t>
            </a:fld>
            <a:endParaRPr lang="en-US"/>
          </a:p>
        </p:txBody>
      </p:sp>
    </p:spTree>
    <p:extLst>
      <p:ext uri="{BB962C8B-B14F-4D97-AF65-F5344CB8AC3E}">
        <p14:creationId xmlns:p14="http://schemas.microsoft.com/office/powerpoint/2010/main" val="737347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3:05</a:t>
            </a:r>
          </a:p>
          <a:p>
            <a:r>
              <a:rPr lang="en-US" dirty="0"/>
              <a:t>TUTHONDEKETWO NA ORGANS TOFAUTI</a:t>
            </a:r>
          </a:p>
        </p:txBody>
      </p:sp>
      <p:sp>
        <p:nvSpPr>
          <p:cNvPr id="4" name="Slide Number Placeholder 3"/>
          <p:cNvSpPr>
            <a:spLocks noGrp="1"/>
          </p:cNvSpPr>
          <p:nvPr>
            <p:ph type="sldNum" sz="quarter" idx="5"/>
          </p:nvPr>
        </p:nvSpPr>
        <p:spPr/>
        <p:txBody>
          <a:bodyPr/>
          <a:lstStyle/>
          <a:p>
            <a:fld id="{C41A8279-22E5-3F45-95DA-EADFC6A49D02}" type="slidenum">
              <a:rPr lang="en-US" smtClean="0"/>
              <a:t>3</a:t>
            </a:fld>
            <a:endParaRPr lang="en-US"/>
          </a:p>
        </p:txBody>
      </p:sp>
    </p:spTree>
    <p:extLst>
      <p:ext uri="{BB962C8B-B14F-4D97-AF65-F5344CB8AC3E}">
        <p14:creationId xmlns:p14="http://schemas.microsoft.com/office/powerpoint/2010/main" val="1338926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3:80</a:t>
            </a:r>
          </a:p>
          <a:p>
            <a:r>
              <a:rPr lang="en-US" dirty="0"/>
              <a:t>NA ORGANS CITHOONDEKETWO NA CELLS</a:t>
            </a:r>
          </a:p>
        </p:txBody>
      </p:sp>
      <p:sp>
        <p:nvSpPr>
          <p:cNvPr id="4" name="Slide Number Placeholder 3"/>
          <p:cNvSpPr>
            <a:spLocks noGrp="1"/>
          </p:cNvSpPr>
          <p:nvPr>
            <p:ph type="sldNum" sz="quarter" idx="5"/>
          </p:nvPr>
        </p:nvSpPr>
        <p:spPr/>
        <p:txBody>
          <a:bodyPr/>
          <a:lstStyle/>
          <a:p>
            <a:fld id="{C41A8279-22E5-3F45-95DA-EADFC6A49D02}" type="slidenum">
              <a:rPr lang="en-US" smtClean="0"/>
              <a:t>4</a:t>
            </a:fld>
            <a:endParaRPr lang="en-US"/>
          </a:p>
        </p:txBody>
      </p:sp>
    </p:spTree>
    <p:extLst>
      <p:ext uri="{BB962C8B-B14F-4D97-AF65-F5344CB8AC3E}">
        <p14:creationId xmlns:p14="http://schemas.microsoft.com/office/powerpoint/2010/main" val="170964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4:20</a:t>
            </a:r>
          </a:p>
          <a:p>
            <a:r>
              <a:rPr lang="en-US" dirty="0"/>
              <a:t>NA CELLS ICI CITHOONDEKETWO NA MOLECULES</a:t>
            </a:r>
          </a:p>
        </p:txBody>
      </p:sp>
      <p:sp>
        <p:nvSpPr>
          <p:cNvPr id="4" name="Slide Number Placeholder 3"/>
          <p:cNvSpPr>
            <a:spLocks noGrp="1"/>
          </p:cNvSpPr>
          <p:nvPr>
            <p:ph type="sldNum" sz="quarter" idx="5"/>
          </p:nvPr>
        </p:nvSpPr>
        <p:spPr/>
        <p:txBody>
          <a:bodyPr/>
          <a:lstStyle/>
          <a:p>
            <a:fld id="{C41A8279-22E5-3F45-95DA-EADFC6A49D02}" type="slidenum">
              <a:rPr lang="en-US" smtClean="0"/>
              <a:t>5</a:t>
            </a:fld>
            <a:endParaRPr lang="en-US"/>
          </a:p>
        </p:txBody>
      </p:sp>
    </p:spTree>
    <p:extLst>
      <p:ext uri="{BB962C8B-B14F-4D97-AF65-F5344CB8AC3E}">
        <p14:creationId xmlns:p14="http://schemas.microsoft.com/office/powerpoint/2010/main" val="2819418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10:35</a:t>
            </a:r>
          </a:p>
          <a:p>
            <a:r>
              <a:rPr lang="en-US" dirty="0"/>
              <a:t>NA MOLECULES CIGATHONDEKWO NA ATOMS. GITHE TIGUO?? </a:t>
            </a:r>
          </a:p>
          <a:p>
            <a:endParaRPr lang="en-US" dirty="0"/>
          </a:p>
          <a:p>
            <a:r>
              <a:rPr lang="en-US" dirty="0"/>
              <a:t>NA NITUUGITE ATI MIRIMU ITHOGOTHANAGIA CELLS, KUOGWO MALARIA </a:t>
            </a:r>
            <a:r>
              <a:rPr lang="en-US" dirty="0" err="1"/>
              <a:t>iGUTHOGOTHANIA</a:t>
            </a:r>
            <a:r>
              <a:rPr lang="en-US" dirty="0"/>
              <a:t>  ATIA?</a:t>
            </a:r>
          </a:p>
        </p:txBody>
      </p:sp>
      <p:sp>
        <p:nvSpPr>
          <p:cNvPr id="4" name="Slide Number Placeholder 3"/>
          <p:cNvSpPr>
            <a:spLocks noGrp="1"/>
          </p:cNvSpPr>
          <p:nvPr>
            <p:ph type="sldNum" sz="quarter" idx="5"/>
          </p:nvPr>
        </p:nvSpPr>
        <p:spPr/>
        <p:txBody>
          <a:bodyPr/>
          <a:lstStyle/>
          <a:p>
            <a:fld id="{C41A8279-22E5-3F45-95DA-EADFC6A49D02}" type="slidenum">
              <a:rPr lang="en-US" smtClean="0"/>
              <a:t>6</a:t>
            </a:fld>
            <a:endParaRPr lang="en-US"/>
          </a:p>
        </p:txBody>
      </p:sp>
    </p:spTree>
    <p:extLst>
      <p:ext uri="{BB962C8B-B14F-4D97-AF65-F5344CB8AC3E}">
        <p14:creationId xmlns:p14="http://schemas.microsoft.com/office/powerpoint/2010/main" val="34135047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4:39</a:t>
            </a:r>
          </a:p>
          <a:p>
            <a:r>
              <a:rPr lang="en-US" dirty="0"/>
              <a:t>MURIMU UYU UREHAGWO TWARUMWO  NI RWAGE.</a:t>
            </a:r>
          </a:p>
          <a:p>
            <a:endParaRPr lang="en-US" dirty="0"/>
          </a:p>
        </p:txBody>
      </p:sp>
      <p:sp>
        <p:nvSpPr>
          <p:cNvPr id="4" name="Slide Number Placeholder 3"/>
          <p:cNvSpPr>
            <a:spLocks noGrp="1"/>
          </p:cNvSpPr>
          <p:nvPr>
            <p:ph type="sldNum" sz="quarter" idx="5"/>
          </p:nvPr>
        </p:nvSpPr>
        <p:spPr/>
        <p:txBody>
          <a:bodyPr/>
          <a:lstStyle/>
          <a:p>
            <a:fld id="{C41A8279-22E5-3F45-95DA-EADFC6A49D02}" type="slidenum">
              <a:rPr lang="en-US" smtClean="0"/>
              <a:t>7</a:t>
            </a:fld>
            <a:endParaRPr lang="en-US"/>
          </a:p>
        </p:txBody>
      </p:sp>
    </p:spTree>
    <p:extLst>
      <p:ext uri="{BB962C8B-B14F-4D97-AF65-F5344CB8AC3E}">
        <p14:creationId xmlns:p14="http://schemas.microsoft.com/office/powerpoint/2010/main" val="737562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8:20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 KIRIA GITURWARAGIA TI RWAGE, NI TUNYAMU TUIKARAGA THIINI WA RWAGE TWIITAGWO PLASMODIUM.</a:t>
            </a:r>
          </a:p>
          <a:p>
            <a:endParaRPr lang="en-US" dirty="0"/>
          </a:p>
        </p:txBody>
      </p:sp>
      <p:sp>
        <p:nvSpPr>
          <p:cNvPr id="4" name="Slide Number Placeholder 3"/>
          <p:cNvSpPr>
            <a:spLocks noGrp="1"/>
          </p:cNvSpPr>
          <p:nvPr>
            <p:ph type="sldNum" sz="quarter" idx="5"/>
          </p:nvPr>
        </p:nvSpPr>
        <p:spPr/>
        <p:txBody>
          <a:bodyPr/>
          <a:lstStyle/>
          <a:p>
            <a:fld id="{C41A8279-22E5-3F45-95DA-EADFC6A49D02}" type="slidenum">
              <a:rPr lang="en-US" smtClean="0"/>
              <a:t>8</a:t>
            </a:fld>
            <a:endParaRPr lang="en-US"/>
          </a:p>
        </p:txBody>
      </p:sp>
    </p:spTree>
    <p:extLst>
      <p:ext uri="{BB962C8B-B14F-4D97-AF65-F5344CB8AC3E}">
        <p14:creationId xmlns:p14="http://schemas.microsoft.com/office/powerpoint/2010/main" val="3556803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4:53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NA KWI MITHEMBA EETAANO YA PLASMODIUM ICI.</a:t>
            </a:r>
          </a:p>
          <a:p>
            <a:endParaRPr lang="en-US" dirty="0"/>
          </a:p>
        </p:txBody>
      </p:sp>
      <p:sp>
        <p:nvSpPr>
          <p:cNvPr id="4" name="Slide Number Placeholder 3"/>
          <p:cNvSpPr>
            <a:spLocks noGrp="1"/>
          </p:cNvSpPr>
          <p:nvPr>
            <p:ph type="sldNum" sz="quarter" idx="5"/>
          </p:nvPr>
        </p:nvSpPr>
        <p:spPr/>
        <p:txBody>
          <a:bodyPr/>
          <a:lstStyle/>
          <a:p>
            <a:fld id="{C41A8279-22E5-3F45-95DA-EADFC6A49D02}" type="slidenum">
              <a:rPr lang="en-US" smtClean="0"/>
              <a:t>9</a:t>
            </a:fld>
            <a:endParaRPr lang="en-US"/>
          </a:p>
        </p:txBody>
      </p:sp>
    </p:spTree>
    <p:extLst>
      <p:ext uri="{BB962C8B-B14F-4D97-AF65-F5344CB8AC3E}">
        <p14:creationId xmlns:p14="http://schemas.microsoft.com/office/powerpoint/2010/main" val="2677500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523A7-4ECE-F54C-A11E-C5C7D4696B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1DFC295-1F36-3D4A-8D8B-3C28502D90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CF346D-C2AF-DA45-9F12-A89D8F10A767}"/>
              </a:ext>
            </a:extLst>
          </p:cNvPr>
          <p:cNvSpPr>
            <a:spLocks noGrp="1"/>
          </p:cNvSpPr>
          <p:nvPr>
            <p:ph type="dt" sz="half" idx="10"/>
          </p:nvPr>
        </p:nvSpPr>
        <p:spPr/>
        <p:txBody>
          <a:bodyPr/>
          <a:lstStyle/>
          <a:p>
            <a:fld id="{B446EF1B-BC71-B749-B7A7-779D5F51EE44}" type="datetimeFigureOut">
              <a:rPr lang="en-US" smtClean="0"/>
              <a:t>9/5/2021</a:t>
            </a:fld>
            <a:endParaRPr lang="en-US"/>
          </a:p>
        </p:txBody>
      </p:sp>
      <p:sp>
        <p:nvSpPr>
          <p:cNvPr id="5" name="Footer Placeholder 4">
            <a:extLst>
              <a:ext uri="{FF2B5EF4-FFF2-40B4-BE49-F238E27FC236}">
                <a16:creationId xmlns:a16="http://schemas.microsoft.com/office/drawing/2014/main" id="{13AB4808-67EE-4040-84EC-95CB32F8EF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61D34C-E8CC-C34F-99FC-4D666C990BF5}"/>
              </a:ext>
            </a:extLst>
          </p:cNvPr>
          <p:cNvSpPr>
            <a:spLocks noGrp="1"/>
          </p:cNvSpPr>
          <p:nvPr>
            <p:ph type="sldNum" sz="quarter" idx="12"/>
          </p:nvPr>
        </p:nvSpPr>
        <p:spPr/>
        <p:txBody>
          <a:bodyPr/>
          <a:lstStyle/>
          <a:p>
            <a:fld id="{93675472-B5D7-8540-ABED-E80556E29E42}" type="slidenum">
              <a:rPr lang="en-US" smtClean="0"/>
              <a:t>‹#›</a:t>
            </a:fld>
            <a:endParaRPr lang="en-US"/>
          </a:p>
        </p:txBody>
      </p:sp>
    </p:spTree>
    <p:extLst>
      <p:ext uri="{BB962C8B-B14F-4D97-AF65-F5344CB8AC3E}">
        <p14:creationId xmlns:p14="http://schemas.microsoft.com/office/powerpoint/2010/main" val="3084235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E86E0-08F6-AE46-AA8A-AD26CB28650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96C6C1D-E9F5-3645-848C-CAEACF4FFBE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D8C966-29F9-D748-A912-BAED9BF709C3}"/>
              </a:ext>
            </a:extLst>
          </p:cNvPr>
          <p:cNvSpPr>
            <a:spLocks noGrp="1"/>
          </p:cNvSpPr>
          <p:nvPr>
            <p:ph type="dt" sz="half" idx="10"/>
          </p:nvPr>
        </p:nvSpPr>
        <p:spPr/>
        <p:txBody>
          <a:bodyPr/>
          <a:lstStyle/>
          <a:p>
            <a:fld id="{B446EF1B-BC71-B749-B7A7-779D5F51EE44}" type="datetimeFigureOut">
              <a:rPr lang="en-US" smtClean="0"/>
              <a:t>9/5/2021</a:t>
            </a:fld>
            <a:endParaRPr lang="en-US"/>
          </a:p>
        </p:txBody>
      </p:sp>
      <p:sp>
        <p:nvSpPr>
          <p:cNvPr id="5" name="Footer Placeholder 4">
            <a:extLst>
              <a:ext uri="{FF2B5EF4-FFF2-40B4-BE49-F238E27FC236}">
                <a16:creationId xmlns:a16="http://schemas.microsoft.com/office/drawing/2014/main" id="{AA09EF6A-07C9-314A-A923-B1AC0614B9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853624-80AD-484F-B45B-6C7CE52990D4}"/>
              </a:ext>
            </a:extLst>
          </p:cNvPr>
          <p:cNvSpPr>
            <a:spLocks noGrp="1"/>
          </p:cNvSpPr>
          <p:nvPr>
            <p:ph type="sldNum" sz="quarter" idx="12"/>
          </p:nvPr>
        </p:nvSpPr>
        <p:spPr/>
        <p:txBody>
          <a:bodyPr/>
          <a:lstStyle/>
          <a:p>
            <a:fld id="{93675472-B5D7-8540-ABED-E80556E29E42}" type="slidenum">
              <a:rPr lang="en-US" smtClean="0"/>
              <a:t>‹#›</a:t>
            </a:fld>
            <a:endParaRPr lang="en-US"/>
          </a:p>
        </p:txBody>
      </p:sp>
    </p:spTree>
    <p:extLst>
      <p:ext uri="{BB962C8B-B14F-4D97-AF65-F5344CB8AC3E}">
        <p14:creationId xmlns:p14="http://schemas.microsoft.com/office/powerpoint/2010/main" val="2471579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47437B-C51E-C041-8E3F-BB479E2B107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126D416-D6D4-014B-872C-EB49D91EE3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B71910-AFCF-FF4D-A969-AA1CF5639100}"/>
              </a:ext>
            </a:extLst>
          </p:cNvPr>
          <p:cNvSpPr>
            <a:spLocks noGrp="1"/>
          </p:cNvSpPr>
          <p:nvPr>
            <p:ph type="dt" sz="half" idx="10"/>
          </p:nvPr>
        </p:nvSpPr>
        <p:spPr/>
        <p:txBody>
          <a:bodyPr/>
          <a:lstStyle/>
          <a:p>
            <a:fld id="{B446EF1B-BC71-B749-B7A7-779D5F51EE44}" type="datetimeFigureOut">
              <a:rPr lang="en-US" smtClean="0"/>
              <a:t>9/5/2021</a:t>
            </a:fld>
            <a:endParaRPr lang="en-US"/>
          </a:p>
        </p:txBody>
      </p:sp>
      <p:sp>
        <p:nvSpPr>
          <p:cNvPr id="5" name="Footer Placeholder 4">
            <a:extLst>
              <a:ext uri="{FF2B5EF4-FFF2-40B4-BE49-F238E27FC236}">
                <a16:creationId xmlns:a16="http://schemas.microsoft.com/office/drawing/2014/main" id="{17C2B880-A6F2-554E-B3B4-5EF5C9FD15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E78E5A-5030-4148-A8F9-5540FCD0CAB9}"/>
              </a:ext>
            </a:extLst>
          </p:cNvPr>
          <p:cNvSpPr>
            <a:spLocks noGrp="1"/>
          </p:cNvSpPr>
          <p:nvPr>
            <p:ph type="sldNum" sz="quarter" idx="12"/>
          </p:nvPr>
        </p:nvSpPr>
        <p:spPr/>
        <p:txBody>
          <a:bodyPr/>
          <a:lstStyle/>
          <a:p>
            <a:fld id="{93675472-B5D7-8540-ABED-E80556E29E42}" type="slidenum">
              <a:rPr lang="en-US" smtClean="0"/>
              <a:t>‹#›</a:t>
            </a:fld>
            <a:endParaRPr lang="en-US"/>
          </a:p>
        </p:txBody>
      </p:sp>
    </p:spTree>
    <p:extLst>
      <p:ext uri="{BB962C8B-B14F-4D97-AF65-F5344CB8AC3E}">
        <p14:creationId xmlns:p14="http://schemas.microsoft.com/office/powerpoint/2010/main" val="971701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2C793-9E6A-3F44-AC66-6AF8218BD3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B49C34-93C6-064E-AC58-0D15E074DCF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30E4AA-5962-C24E-B0F8-B86216273FAD}"/>
              </a:ext>
            </a:extLst>
          </p:cNvPr>
          <p:cNvSpPr>
            <a:spLocks noGrp="1"/>
          </p:cNvSpPr>
          <p:nvPr>
            <p:ph type="dt" sz="half" idx="10"/>
          </p:nvPr>
        </p:nvSpPr>
        <p:spPr/>
        <p:txBody>
          <a:bodyPr/>
          <a:lstStyle/>
          <a:p>
            <a:fld id="{B446EF1B-BC71-B749-B7A7-779D5F51EE44}" type="datetimeFigureOut">
              <a:rPr lang="en-US" smtClean="0"/>
              <a:t>9/5/2021</a:t>
            </a:fld>
            <a:endParaRPr lang="en-US"/>
          </a:p>
        </p:txBody>
      </p:sp>
      <p:sp>
        <p:nvSpPr>
          <p:cNvPr id="5" name="Footer Placeholder 4">
            <a:extLst>
              <a:ext uri="{FF2B5EF4-FFF2-40B4-BE49-F238E27FC236}">
                <a16:creationId xmlns:a16="http://schemas.microsoft.com/office/drawing/2014/main" id="{916EA9CC-8801-8948-BEA6-C6B258611B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902F91-BF1F-0E49-AD43-A97087181FF4}"/>
              </a:ext>
            </a:extLst>
          </p:cNvPr>
          <p:cNvSpPr>
            <a:spLocks noGrp="1"/>
          </p:cNvSpPr>
          <p:nvPr>
            <p:ph type="sldNum" sz="quarter" idx="12"/>
          </p:nvPr>
        </p:nvSpPr>
        <p:spPr/>
        <p:txBody>
          <a:bodyPr/>
          <a:lstStyle/>
          <a:p>
            <a:fld id="{93675472-B5D7-8540-ABED-E80556E29E42}" type="slidenum">
              <a:rPr lang="en-US" smtClean="0"/>
              <a:t>‹#›</a:t>
            </a:fld>
            <a:endParaRPr lang="en-US"/>
          </a:p>
        </p:txBody>
      </p:sp>
    </p:spTree>
    <p:extLst>
      <p:ext uri="{BB962C8B-B14F-4D97-AF65-F5344CB8AC3E}">
        <p14:creationId xmlns:p14="http://schemas.microsoft.com/office/powerpoint/2010/main" val="3813276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28A19-4EFE-D54A-8733-942803BD336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D967C92-BA1C-0544-B6F8-8F004BA17A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0202AC1-D00A-3C42-9116-0EAF76C382E6}"/>
              </a:ext>
            </a:extLst>
          </p:cNvPr>
          <p:cNvSpPr>
            <a:spLocks noGrp="1"/>
          </p:cNvSpPr>
          <p:nvPr>
            <p:ph type="dt" sz="half" idx="10"/>
          </p:nvPr>
        </p:nvSpPr>
        <p:spPr/>
        <p:txBody>
          <a:bodyPr/>
          <a:lstStyle/>
          <a:p>
            <a:fld id="{B446EF1B-BC71-B749-B7A7-779D5F51EE44}" type="datetimeFigureOut">
              <a:rPr lang="en-US" smtClean="0"/>
              <a:t>9/5/2021</a:t>
            </a:fld>
            <a:endParaRPr lang="en-US"/>
          </a:p>
        </p:txBody>
      </p:sp>
      <p:sp>
        <p:nvSpPr>
          <p:cNvPr id="5" name="Footer Placeholder 4">
            <a:extLst>
              <a:ext uri="{FF2B5EF4-FFF2-40B4-BE49-F238E27FC236}">
                <a16:creationId xmlns:a16="http://schemas.microsoft.com/office/drawing/2014/main" id="{5CBA7263-8416-084B-AA15-C683CC32BA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7EA552-8BF9-1140-A9C1-CFD5CCE6E395}"/>
              </a:ext>
            </a:extLst>
          </p:cNvPr>
          <p:cNvSpPr>
            <a:spLocks noGrp="1"/>
          </p:cNvSpPr>
          <p:nvPr>
            <p:ph type="sldNum" sz="quarter" idx="12"/>
          </p:nvPr>
        </p:nvSpPr>
        <p:spPr/>
        <p:txBody>
          <a:bodyPr/>
          <a:lstStyle/>
          <a:p>
            <a:fld id="{93675472-B5D7-8540-ABED-E80556E29E42}" type="slidenum">
              <a:rPr lang="en-US" smtClean="0"/>
              <a:t>‹#›</a:t>
            </a:fld>
            <a:endParaRPr lang="en-US"/>
          </a:p>
        </p:txBody>
      </p:sp>
    </p:spTree>
    <p:extLst>
      <p:ext uri="{BB962C8B-B14F-4D97-AF65-F5344CB8AC3E}">
        <p14:creationId xmlns:p14="http://schemas.microsoft.com/office/powerpoint/2010/main" val="526134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B1185-ADF8-684B-A8FF-1B70DE65F2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5ABFA2-7602-B140-8CAA-DC4304B6679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9C748C-90A5-8E4E-AD89-246C4A98282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04FD250-A593-8A43-B0E6-00D2718F8FDA}"/>
              </a:ext>
            </a:extLst>
          </p:cNvPr>
          <p:cNvSpPr>
            <a:spLocks noGrp="1"/>
          </p:cNvSpPr>
          <p:nvPr>
            <p:ph type="dt" sz="half" idx="10"/>
          </p:nvPr>
        </p:nvSpPr>
        <p:spPr/>
        <p:txBody>
          <a:bodyPr/>
          <a:lstStyle/>
          <a:p>
            <a:fld id="{B446EF1B-BC71-B749-B7A7-779D5F51EE44}" type="datetimeFigureOut">
              <a:rPr lang="en-US" smtClean="0"/>
              <a:t>9/5/2021</a:t>
            </a:fld>
            <a:endParaRPr lang="en-US"/>
          </a:p>
        </p:txBody>
      </p:sp>
      <p:sp>
        <p:nvSpPr>
          <p:cNvPr id="6" name="Footer Placeholder 5">
            <a:extLst>
              <a:ext uri="{FF2B5EF4-FFF2-40B4-BE49-F238E27FC236}">
                <a16:creationId xmlns:a16="http://schemas.microsoft.com/office/drawing/2014/main" id="{CC306F6C-254F-6542-9CF6-25BBF5AD19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431377-7082-DB45-8F20-8B062AF36B4A}"/>
              </a:ext>
            </a:extLst>
          </p:cNvPr>
          <p:cNvSpPr>
            <a:spLocks noGrp="1"/>
          </p:cNvSpPr>
          <p:nvPr>
            <p:ph type="sldNum" sz="quarter" idx="12"/>
          </p:nvPr>
        </p:nvSpPr>
        <p:spPr/>
        <p:txBody>
          <a:bodyPr/>
          <a:lstStyle/>
          <a:p>
            <a:fld id="{93675472-B5D7-8540-ABED-E80556E29E42}" type="slidenum">
              <a:rPr lang="en-US" smtClean="0"/>
              <a:t>‹#›</a:t>
            </a:fld>
            <a:endParaRPr lang="en-US"/>
          </a:p>
        </p:txBody>
      </p:sp>
    </p:spTree>
    <p:extLst>
      <p:ext uri="{BB962C8B-B14F-4D97-AF65-F5344CB8AC3E}">
        <p14:creationId xmlns:p14="http://schemas.microsoft.com/office/powerpoint/2010/main" val="1902789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1577E-C202-9744-879A-F48676362E9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C81E2EE-E4C7-2247-ADFF-6C78132DEF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56E07A-F5AA-5C44-8F45-D48041EF56F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D0161C-0CD2-7A45-8E23-36362E1054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F0EF39-2D09-CC46-AA53-23A21B8E8D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98F4127-8C81-324D-B08E-C278BA5D28F8}"/>
              </a:ext>
            </a:extLst>
          </p:cNvPr>
          <p:cNvSpPr>
            <a:spLocks noGrp="1"/>
          </p:cNvSpPr>
          <p:nvPr>
            <p:ph type="dt" sz="half" idx="10"/>
          </p:nvPr>
        </p:nvSpPr>
        <p:spPr/>
        <p:txBody>
          <a:bodyPr/>
          <a:lstStyle/>
          <a:p>
            <a:fld id="{B446EF1B-BC71-B749-B7A7-779D5F51EE44}" type="datetimeFigureOut">
              <a:rPr lang="en-US" smtClean="0"/>
              <a:t>9/5/2021</a:t>
            </a:fld>
            <a:endParaRPr lang="en-US"/>
          </a:p>
        </p:txBody>
      </p:sp>
      <p:sp>
        <p:nvSpPr>
          <p:cNvPr id="8" name="Footer Placeholder 7">
            <a:extLst>
              <a:ext uri="{FF2B5EF4-FFF2-40B4-BE49-F238E27FC236}">
                <a16:creationId xmlns:a16="http://schemas.microsoft.com/office/drawing/2014/main" id="{06FB3A9A-9230-9343-9A3B-08A71CBA839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4B5E7A0-735B-D845-AB78-319EC40E8ADE}"/>
              </a:ext>
            </a:extLst>
          </p:cNvPr>
          <p:cNvSpPr>
            <a:spLocks noGrp="1"/>
          </p:cNvSpPr>
          <p:nvPr>
            <p:ph type="sldNum" sz="quarter" idx="12"/>
          </p:nvPr>
        </p:nvSpPr>
        <p:spPr/>
        <p:txBody>
          <a:bodyPr/>
          <a:lstStyle/>
          <a:p>
            <a:fld id="{93675472-B5D7-8540-ABED-E80556E29E42}" type="slidenum">
              <a:rPr lang="en-US" smtClean="0"/>
              <a:t>‹#›</a:t>
            </a:fld>
            <a:endParaRPr lang="en-US"/>
          </a:p>
        </p:txBody>
      </p:sp>
    </p:spTree>
    <p:extLst>
      <p:ext uri="{BB962C8B-B14F-4D97-AF65-F5344CB8AC3E}">
        <p14:creationId xmlns:p14="http://schemas.microsoft.com/office/powerpoint/2010/main" val="321426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BBB83-5040-EB42-B0BF-6E02E20505C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2934D8-4666-C941-868A-0F200C30409F}"/>
              </a:ext>
            </a:extLst>
          </p:cNvPr>
          <p:cNvSpPr>
            <a:spLocks noGrp="1"/>
          </p:cNvSpPr>
          <p:nvPr>
            <p:ph type="dt" sz="half" idx="10"/>
          </p:nvPr>
        </p:nvSpPr>
        <p:spPr/>
        <p:txBody>
          <a:bodyPr/>
          <a:lstStyle/>
          <a:p>
            <a:fld id="{B446EF1B-BC71-B749-B7A7-779D5F51EE44}" type="datetimeFigureOut">
              <a:rPr lang="en-US" smtClean="0"/>
              <a:t>9/5/2021</a:t>
            </a:fld>
            <a:endParaRPr lang="en-US"/>
          </a:p>
        </p:txBody>
      </p:sp>
      <p:sp>
        <p:nvSpPr>
          <p:cNvPr id="4" name="Footer Placeholder 3">
            <a:extLst>
              <a:ext uri="{FF2B5EF4-FFF2-40B4-BE49-F238E27FC236}">
                <a16:creationId xmlns:a16="http://schemas.microsoft.com/office/drawing/2014/main" id="{71583D45-5BA9-3A4E-AB84-3865B54C53A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192B375-9A58-B941-BE47-60A8EDE86DF3}"/>
              </a:ext>
            </a:extLst>
          </p:cNvPr>
          <p:cNvSpPr>
            <a:spLocks noGrp="1"/>
          </p:cNvSpPr>
          <p:nvPr>
            <p:ph type="sldNum" sz="quarter" idx="12"/>
          </p:nvPr>
        </p:nvSpPr>
        <p:spPr/>
        <p:txBody>
          <a:bodyPr/>
          <a:lstStyle/>
          <a:p>
            <a:fld id="{93675472-B5D7-8540-ABED-E80556E29E42}" type="slidenum">
              <a:rPr lang="en-US" smtClean="0"/>
              <a:t>‹#›</a:t>
            </a:fld>
            <a:endParaRPr lang="en-US"/>
          </a:p>
        </p:txBody>
      </p:sp>
    </p:spTree>
    <p:extLst>
      <p:ext uri="{BB962C8B-B14F-4D97-AF65-F5344CB8AC3E}">
        <p14:creationId xmlns:p14="http://schemas.microsoft.com/office/powerpoint/2010/main" val="4240818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0FB095-95C2-A844-9A55-FD58C7076D3F}"/>
              </a:ext>
            </a:extLst>
          </p:cNvPr>
          <p:cNvSpPr>
            <a:spLocks noGrp="1"/>
          </p:cNvSpPr>
          <p:nvPr>
            <p:ph type="dt" sz="half" idx="10"/>
          </p:nvPr>
        </p:nvSpPr>
        <p:spPr/>
        <p:txBody>
          <a:bodyPr/>
          <a:lstStyle/>
          <a:p>
            <a:fld id="{B446EF1B-BC71-B749-B7A7-779D5F51EE44}" type="datetimeFigureOut">
              <a:rPr lang="en-US" smtClean="0"/>
              <a:t>9/5/2021</a:t>
            </a:fld>
            <a:endParaRPr lang="en-US"/>
          </a:p>
        </p:txBody>
      </p:sp>
      <p:sp>
        <p:nvSpPr>
          <p:cNvPr id="3" name="Footer Placeholder 2">
            <a:extLst>
              <a:ext uri="{FF2B5EF4-FFF2-40B4-BE49-F238E27FC236}">
                <a16:creationId xmlns:a16="http://schemas.microsoft.com/office/drawing/2014/main" id="{6B3E2124-1EBC-F64A-9442-0ECA2A00D69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E1F7A47-B830-5046-B379-2852A2A41B38}"/>
              </a:ext>
            </a:extLst>
          </p:cNvPr>
          <p:cNvSpPr>
            <a:spLocks noGrp="1"/>
          </p:cNvSpPr>
          <p:nvPr>
            <p:ph type="sldNum" sz="quarter" idx="12"/>
          </p:nvPr>
        </p:nvSpPr>
        <p:spPr/>
        <p:txBody>
          <a:bodyPr/>
          <a:lstStyle/>
          <a:p>
            <a:fld id="{93675472-B5D7-8540-ABED-E80556E29E42}" type="slidenum">
              <a:rPr lang="en-US" smtClean="0"/>
              <a:t>‹#›</a:t>
            </a:fld>
            <a:endParaRPr lang="en-US"/>
          </a:p>
        </p:txBody>
      </p:sp>
    </p:spTree>
    <p:extLst>
      <p:ext uri="{BB962C8B-B14F-4D97-AF65-F5344CB8AC3E}">
        <p14:creationId xmlns:p14="http://schemas.microsoft.com/office/powerpoint/2010/main" val="4197295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3BB7E-411C-2C4D-9B2D-85C7F70BDE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B9CC36A-8915-EA44-9392-AF1BF2FE55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A646A8-4C49-0047-B31D-84CABC4247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BF9882-5F7D-5F4F-821F-8CD252CADB81}"/>
              </a:ext>
            </a:extLst>
          </p:cNvPr>
          <p:cNvSpPr>
            <a:spLocks noGrp="1"/>
          </p:cNvSpPr>
          <p:nvPr>
            <p:ph type="dt" sz="half" idx="10"/>
          </p:nvPr>
        </p:nvSpPr>
        <p:spPr/>
        <p:txBody>
          <a:bodyPr/>
          <a:lstStyle/>
          <a:p>
            <a:fld id="{B446EF1B-BC71-B749-B7A7-779D5F51EE44}" type="datetimeFigureOut">
              <a:rPr lang="en-US" smtClean="0"/>
              <a:t>9/5/2021</a:t>
            </a:fld>
            <a:endParaRPr lang="en-US"/>
          </a:p>
        </p:txBody>
      </p:sp>
      <p:sp>
        <p:nvSpPr>
          <p:cNvPr id="6" name="Footer Placeholder 5">
            <a:extLst>
              <a:ext uri="{FF2B5EF4-FFF2-40B4-BE49-F238E27FC236}">
                <a16:creationId xmlns:a16="http://schemas.microsoft.com/office/drawing/2014/main" id="{E12BFA97-1527-0D41-B474-2950570AB3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68B941-989C-7C47-9646-7F173AF5CB64}"/>
              </a:ext>
            </a:extLst>
          </p:cNvPr>
          <p:cNvSpPr>
            <a:spLocks noGrp="1"/>
          </p:cNvSpPr>
          <p:nvPr>
            <p:ph type="sldNum" sz="quarter" idx="12"/>
          </p:nvPr>
        </p:nvSpPr>
        <p:spPr/>
        <p:txBody>
          <a:bodyPr/>
          <a:lstStyle/>
          <a:p>
            <a:fld id="{93675472-B5D7-8540-ABED-E80556E29E42}" type="slidenum">
              <a:rPr lang="en-US" smtClean="0"/>
              <a:t>‹#›</a:t>
            </a:fld>
            <a:endParaRPr lang="en-US"/>
          </a:p>
        </p:txBody>
      </p:sp>
    </p:spTree>
    <p:extLst>
      <p:ext uri="{BB962C8B-B14F-4D97-AF65-F5344CB8AC3E}">
        <p14:creationId xmlns:p14="http://schemas.microsoft.com/office/powerpoint/2010/main" val="3075511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5D3C4-263C-7B43-86FA-3ED8F30A2F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9183B84-44E4-B34A-963E-5D580752AC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198E06B-F650-774E-A9BC-EDF806D954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00D9BE-0C69-EF43-B55F-7D9879961CF9}"/>
              </a:ext>
            </a:extLst>
          </p:cNvPr>
          <p:cNvSpPr>
            <a:spLocks noGrp="1"/>
          </p:cNvSpPr>
          <p:nvPr>
            <p:ph type="dt" sz="half" idx="10"/>
          </p:nvPr>
        </p:nvSpPr>
        <p:spPr/>
        <p:txBody>
          <a:bodyPr/>
          <a:lstStyle/>
          <a:p>
            <a:fld id="{B446EF1B-BC71-B749-B7A7-779D5F51EE44}" type="datetimeFigureOut">
              <a:rPr lang="en-US" smtClean="0"/>
              <a:t>9/5/2021</a:t>
            </a:fld>
            <a:endParaRPr lang="en-US"/>
          </a:p>
        </p:txBody>
      </p:sp>
      <p:sp>
        <p:nvSpPr>
          <p:cNvPr id="6" name="Footer Placeholder 5">
            <a:extLst>
              <a:ext uri="{FF2B5EF4-FFF2-40B4-BE49-F238E27FC236}">
                <a16:creationId xmlns:a16="http://schemas.microsoft.com/office/drawing/2014/main" id="{7B1B5D59-0BF7-B14E-AD52-2D5BE8E3AD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ECC75D-D149-AA4D-9B78-0F396421E351}"/>
              </a:ext>
            </a:extLst>
          </p:cNvPr>
          <p:cNvSpPr>
            <a:spLocks noGrp="1"/>
          </p:cNvSpPr>
          <p:nvPr>
            <p:ph type="sldNum" sz="quarter" idx="12"/>
          </p:nvPr>
        </p:nvSpPr>
        <p:spPr/>
        <p:txBody>
          <a:bodyPr/>
          <a:lstStyle/>
          <a:p>
            <a:fld id="{93675472-B5D7-8540-ABED-E80556E29E42}" type="slidenum">
              <a:rPr lang="en-US" smtClean="0"/>
              <a:t>‹#›</a:t>
            </a:fld>
            <a:endParaRPr lang="en-US"/>
          </a:p>
        </p:txBody>
      </p:sp>
    </p:spTree>
    <p:extLst>
      <p:ext uri="{BB962C8B-B14F-4D97-AF65-F5344CB8AC3E}">
        <p14:creationId xmlns:p14="http://schemas.microsoft.com/office/powerpoint/2010/main" val="1532879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681BDA-4141-DA42-8B4A-0976A829CC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7669CB6-2A8C-D142-A9BD-3BEEB6469A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53A2B5-5018-8540-B29C-3BA90C9056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46EF1B-BC71-B749-B7A7-779D5F51EE44}" type="datetimeFigureOut">
              <a:rPr lang="en-US" smtClean="0"/>
              <a:t>9/5/2021</a:t>
            </a:fld>
            <a:endParaRPr lang="en-US"/>
          </a:p>
        </p:txBody>
      </p:sp>
      <p:sp>
        <p:nvSpPr>
          <p:cNvPr id="5" name="Footer Placeholder 4">
            <a:extLst>
              <a:ext uri="{FF2B5EF4-FFF2-40B4-BE49-F238E27FC236}">
                <a16:creationId xmlns:a16="http://schemas.microsoft.com/office/drawing/2014/main" id="{FD6E25AF-39A9-5047-98CB-B43DD40B08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D92725F-A7E1-CD4F-9D3C-29AF0C0406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675472-B5D7-8540-ABED-E80556E29E42}" type="slidenum">
              <a:rPr lang="en-US" smtClean="0"/>
              <a:t>‹#›</a:t>
            </a:fld>
            <a:endParaRPr lang="en-US"/>
          </a:p>
        </p:txBody>
      </p:sp>
    </p:spTree>
    <p:extLst>
      <p:ext uri="{BB962C8B-B14F-4D97-AF65-F5344CB8AC3E}">
        <p14:creationId xmlns:p14="http://schemas.microsoft.com/office/powerpoint/2010/main" val="24011259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notesSlide" Target="../notesSlides/notesSlide1.xml"/><Relationship Id="rId7" Type="http://schemas.openxmlformats.org/officeDocument/2006/relationships/image" Target="../media/image4.emf"/><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5.emf"/><Relationship Id="rId2" Type="http://schemas.openxmlformats.org/officeDocument/2006/relationships/slideLayout" Target="../slideLayouts/slideLayout1.xml"/><Relationship Id="rId1" Type="http://schemas.openxmlformats.org/officeDocument/2006/relationships/tags" Target="../tags/tag10.xml"/><Relationship Id="rId6" Type="http://schemas.openxmlformats.org/officeDocument/2006/relationships/image" Target="../media/image2.emf"/><Relationship Id="rId5" Type="http://schemas.openxmlformats.org/officeDocument/2006/relationships/image" Target="../media/image3.png"/><Relationship Id="rId4" Type="http://schemas.openxmlformats.org/officeDocument/2006/relationships/image" Target="../media/image1.emf"/></Relationships>
</file>

<file path=ppt/slides/_rels/slide11.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notesSlide" Target="../notesSlides/notesSlide11.xml"/><Relationship Id="rId7" Type="http://schemas.openxmlformats.org/officeDocument/2006/relationships/image" Target="../media/image4.emf"/><Relationship Id="rId2" Type="http://schemas.openxmlformats.org/officeDocument/2006/relationships/slideLayout" Target="../slideLayouts/slideLayout1.xml"/><Relationship Id="rId1" Type="http://schemas.openxmlformats.org/officeDocument/2006/relationships/tags" Target="../tags/tag11.xml"/><Relationship Id="rId6" Type="http://schemas.openxmlformats.org/officeDocument/2006/relationships/image" Target="../media/image2.emf"/><Relationship Id="rId5" Type="http://schemas.openxmlformats.org/officeDocument/2006/relationships/image" Target="../media/image3.png"/><Relationship Id="rId4" Type="http://schemas.openxmlformats.org/officeDocument/2006/relationships/image" Target="../media/image1.emf"/><Relationship Id="rId9"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12.xml"/><Relationship Id="rId7" Type="http://schemas.openxmlformats.org/officeDocument/2006/relationships/image" Target="../media/image4.emf"/><Relationship Id="rId2" Type="http://schemas.openxmlformats.org/officeDocument/2006/relationships/slideLayout" Target="../slideLayouts/slideLayout1.xml"/><Relationship Id="rId1" Type="http://schemas.openxmlformats.org/officeDocument/2006/relationships/tags" Target="../tags/tag12.xml"/><Relationship Id="rId6" Type="http://schemas.openxmlformats.org/officeDocument/2006/relationships/image" Target="../media/image2.emf"/><Relationship Id="rId5" Type="http://schemas.openxmlformats.org/officeDocument/2006/relationships/image" Target="../media/image3.png"/><Relationship Id="rId4" Type="http://schemas.openxmlformats.org/officeDocument/2006/relationships/image" Target="../media/image1.emf"/><Relationship Id="rId9" Type="http://schemas.openxmlformats.org/officeDocument/2006/relationships/image" Target="../media/image5.emf"/></Relationships>
</file>

<file path=ppt/slides/_rels/slide13.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notesSlide" Target="../notesSlides/notesSlide13.xml"/><Relationship Id="rId7" Type="http://schemas.openxmlformats.org/officeDocument/2006/relationships/image" Target="../media/image4.emf"/><Relationship Id="rId2" Type="http://schemas.openxmlformats.org/officeDocument/2006/relationships/slideLayout" Target="../slideLayouts/slideLayout1.xml"/><Relationship Id="rId1" Type="http://schemas.openxmlformats.org/officeDocument/2006/relationships/tags" Target="../tags/tag13.xml"/><Relationship Id="rId6" Type="http://schemas.openxmlformats.org/officeDocument/2006/relationships/image" Target="../media/image2.emf"/><Relationship Id="rId5" Type="http://schemas.openxmlformats.org/officeDocument/2006/relationships/image" Target="../media/image3.png"/><Relationship Id="rId4" Type="http://schemas.openxmlformats.org/officeDocument/2006/relationships/image" Target="../media/image1.emf"/><Relationship Id="rId9" Type="http://schemas.openxmlformats.org/officeDocument/2006/relationships/image" Target="../media/image12.png"/></Relationships>
</file>

<file path=ppt/slides/_rels/slide14.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notesSlide" Target="../notesSlides/notesSlide14.xml"/><Relationship Id="rId7" Type="http://schemas.openxmlformats.org/officeDocument/2006/relationships/image" Target="../media/image4.emf"/><Relationship Id="rId2" Type="http://schemas.openxmlformats.org/officeDocument/2006/relationships/slideLayout" Target="../slideLayouts/slideLayout1.xml"/><Relationship Id="rId1" Type="http://schemas.openxmlformats.org/officeDocument/2006/relationships/tags" Target="../tags/tag14.xml"/><Relationship Id="rId6" Type="http://schemas.openxmlformats.org/officeDocument/2006/relationships/image" Target="../media/image2.emf"/><Relationship Id="rId5" Type="http://schemas.openxmlformats.org/officeDocument/2006/relationships/image" Target="../media/image3.png"/><Relationship Id="rId4" Type="http://schemas.openxmlformats.org/officeDocument/2006/relationships/image" Target="../media/image1.emf"/><Relationship Id="rId9" Type="http://schemas.openxmlformats.org/officeDocument/2006/relationships/image" Target="../media/image12.png"/></Relationships>
</file>

<file path=ppt/slides/_rels/slide15.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notesSlide" Target="../notesSlides/notesSlide15.xml"/><Relationship Id="rId7" Type="http://schemas.openxmlformats.org/officeDocument/2006/relationships/image" Target="../media/image4.emf"/><Relationship Id="rId2" Type="http://schemas.openxmlformats.org/officeDocument/2006/relationships/slideLayout" Target="../slideLayouts/slideLayout1.xml"/><Relationship Id="rId1" Type="http://schemas.openxmlformats.org/officeDocument/2006/relationships/tags" Target="../tags/tag15.xml"/><Relationship Id="rId6" Type="http://schemas.openxmlformats.org/officeDocument/2006/relationships/image" Target="../media/image2.emf"/><Relationship Id="rId5" Type="http://schemas.openxmlformats.org/officeDocument/2006/relationships/image" Target="../media/image3.png"/><Relationship Id="rId4" Type="http://schemas.openxmlformats.org/officeDocument/2006/relationships/image" Target="../media/image1.emf"/><Relationship Id="rId9" Type="http://schemas.openxmlformats.org/officeDocument/2006/relationships/image" Target="../media/image12.png"/></Relationships>
</file>

<file path=ppt/slides/_rels/slide16.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notesSlide" Target="../notesSlides/notesSlide16.xml"/><Relationship Id="rId7" Type="http://schemas.openxmlformats.org/officeDocument/2006/relationships/image" Target="../media/image4.emf"/><Relationship Id="rId2" Type="http://schemas.openxmlformats.org/officeDocument/2006/relationships/slideLayout" Target="../slideLayouts/slideLayout1.xml"/><Relationship Id="rId1" Type="http://schemas.openxmlformats.org/officeDocument/2006/relationships/tags" Target="../tags/tag16.xml"/><Relationship Id="rId6" Type="http://schemas.openxmlformats.org/officeDocument/2006/relationships/image" Target="../media/image2.emf"/><Relationship Id="rId11" Type="http://schemas.openxmlformats.org/officeDocument/2006/relationships/image" Target="../media/image14.emf"/><Relationship Id="rId5" Type="http://schemas.openxmlformats.org/officeDocument/2006/relationships/image" Target="../media/image3.png"/><Relationship Id="rId10" Type="http://schemas.openxmlformats.org/officeDocument/2006/relationships/image" Target="../media/image13.emf"/><Relationship Id="rId4" Type="http://schemas.openxmlformats.org/officeDocument/2006/relationships/image" Target="../media/image1.emf"/><Relationship Id="rId9" Type="http://schemas.openxmlformats.org/officeDocument/2006/relationships/image" Target="../media/image12.png"/></Relationships>
</file>

<file path=ppt/slides/_rels/slide17.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notesSlide" Target="../notesSlides/notesSlide17.xml"/><Relationship Id="rId7" Type="http://schemas.openxmlformats.org/officeDocument/2006/relationships/image" Target="../media/image4.emf"/><Relationship Id="rId2" Type="http://schemas.openxmlformats.org/officeDocument/2006/relationships/slideLayout" Target="../slideLayouts/slideLayout1.xml"/><Relationship Id="rId1" Type="http://schemas.openxmlformats.org/officeDocument/2006/relationships/tags" Target="../tags/tag17.xml"/><Relationship Id="rId6" Type="http://schemas.openxmlformats.org/officeDocument/2006/relationships/image" Target="../media/image2.emf"/><Relationship Id="rId5" Type="http://schemas.openxmlformats.org/officeDocument/2006/relationships/image" Target="../media/image3.png"/><Relationship Id="rId10" Type="http://schemas.openxmlformats.org/officeDocument/2006/relationships/image" Target="../media/image15.emf"/><Relationship Id="rId4" Type="http://schemas.openxmlformats.org/officeDocument/2006/relationships/image" Target="../media/image1.emf"/><Relationship Id="rId9" Type="http://schemas.openxmlformats.org/officeDocument/2006/relationships/image" Target="../media/image12.png"/></Relationships>
</file>

<file path=ppt/slides/_rels/slide18.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notesSlide" Target="../notesSlides/notesSlide18.xml"/><Relationship Id="rId7" Type="http://schemas.openxmlformats.org/officeDocument/2006/relationships/image" Target="../media/image4.emf"/><Relationship Id="rId2" Type="http://schemas.openxmlformats.org/officeDocument/2006/relationships/slideLayout" Target="../slideLayouts/slideLayout1.xml"/><Relationship Id="rId1" Type="http://schemas.openxmlformats.org/officeDocument/2006/relationships/tags" Target="../tags/tag18.xml"/><Relationship Id="rId6" Type="http://schemas.openxmlformats.org/officeDocument/2006/relationships/image" Target="../media/image2.emf"/><Relationship Id="rId5" Type="http://schemas.openxmlformats.org/officeDocument/2006/relationships/image" Target="../media/image3.png"/><Relationship Id="rId10" Type="http://schemas.openxmlformats.org/officeDocument/2006/relationships/image" Target="../media/image15.emf"/><Relationship Id="rId4" Type="http://schemas.openxmlformats.org/officeDocument/2006/relationships/image" Target="../media/image1.emf"/><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notesSlide" Target="../notesSlides/notesSlide19.xml"/><Relationship Id="rId7" Type="http://schemas.openxmlformats.org/officeDocument/2006/relationships/image" Target="../media/image4.emf"/><Relationship Id="rId2" Type="http://schemas.openxmlformats.org/officeDocument/2006/relationships/slideLayout" Target="../slideLayouts/slideLayout1.xml"/><Relationship Id="rId1" Type="http://schemas.openxmlformats.org/officeDocument/2006/relationships/tags" Target="../tags/tag19.xml"/><Relationship Id="rId6" Type="http://schemas.openxmlformats.org/officeDocument/2006/relationships/image" Target="../media/image2.emf"/><Relationship Id="rId5" Type="http://schemas.openxmlformats.org/officeDocument/2006/relationships/image" Target="../media/image3.png"/><Relationship Id="rId10" Type="http://schemas.openxmlformats.org/officeDocument/2006/relationships/image" Target="../media/image15.emf"/><Relationship Id="rId4" Type="http://schemas.openxmlformats.org/officeDocument/2006/relationships/image" Target="../media/image1.emf"/><Relationship Id="rId9"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notesSlide" Target="../notesSlides/notesSlide20.xml"/><Relationship Id="rId7" Type="http://schemas.openxmlformats.org/officeDocument/2006/relationships/image" Target="../media/image4.emf"/><Relationship Id="rId2" Type="http://schemas.openxmlformats.org/officeDocument/2006/relationships/slideLayout" Target="../slideLayouts/slideLayout1.xml"/><Relationship Id="rId1" Type="http://schemas.openxmlformats.org/officeDocument/2006/relationships/tags" Target="../tags/tag20.xml"/><Relationship Id="rId6" Type="http://schemas.openxmlformats.org/officeDocument/2006/relationships/image" Target="../media/image2.emf"/><Relationship Id="rId5" Type="http://schemas.openxmlformats.org/officeDocument/2006/relationships/image" Target="../media/image3.png"/><Relationship Id="rId10" Type="http://schemas.openxmlformats.org/officeDocument/2006/relationships/image" Target="../media/image15.emf"/><Relationship Id="rId4" Type="http://schemas.openxmlformats.org/officeDocument/2006/relationships/image" Target="../media/image1.emf"/><Relationship Id="rId9" Type="http://schemas.openxmlformats.org/officeDocument/2006/relationships/image" Target="../media/image12.png"/></Relationships>
</file>

<file path=ppt/slides/_rels/slide21.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notesSlide" Target="../notesSlides/notesSlide21.xml"/><Relationship Id="rId7" Type="http://schemas.openxmlformats.org/officeDocument/2006/relationships/image" Target="../media/image4.emf"/><Relationship Id="rId2" Type="http://schemas.openxmlformats.org/officeDocument/2006/relationships/slideLayout" Target="../slideLayouts/slideLayout1.xml"/><Relationship Id="rId1" Type="http://schemas.openxmlformats.org/officeDocument/2006/relationships/tags" Target="../tags/tag21.xml"/><Relationship Id="rId6" Type="http://schemas.openxmlformats.org/officeDocument/2006/relationships/image" Target="../media/image2.emf"/><Relationship Id="rId5" Type="http://schemas.openxmlformats.org/officeDocument/2006/relationships/image" Target="../media/image3.png"/><Relationship Id="rId10" Type="http://schemas.openxmlformats.org/officeDocument/2006/relationships/image" Target="../media/image16.emf"/><Relationship Id="rId4" Type="http://schemas.openxmlformats.org/officeDocument/2006/relationships/image" Target="../media/image1.emf"/><Relationship Id="rId9"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17.png"/><Relationship Id="rId2" Type="http://schemas.openxmlformats.org/officeDocument/2006/relationships/slideLayout" Target="../slideLayouts/slideLayout1.xml"/><Relationship Id="rId1" Type="http://schemas.openxmlformats.org/officeDocument/2006/relationships/tags" Target="../tags/tag22.xml"/><Relationship Id="rId6" Type="http://schemas.openxmlformats.org/officeDocument/2006/relationships/image" Target="../media/image2.emf"/><Relationship Id="rId5" Type="http://schemas.openxmlformats.org/officeDocument/2006/relationships/image" Target="../media/image3.png"/><Relationship Id="rId4" Type="http://schemas.openxmlformats.org/officeDocument/2006/relationships/image" Target="../media/image1.em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17.png"/><Relationship Id="rId2" Type="http://schemas.openxmlformats.org/officeDocument/2006/relationships/slideLayout" Target="../slideLayouts/slideLayout1.xml"/><Relationship Id="rId1" Type="http://schemas.openxmlformats.org/officeDocument/2006/relationships/tags" Target="../tags/tag23.xml"/><Relationship Id="rId6" Type="http://schemas.openxmlformats.org/officeDocument/2006/relationships/image" Target="../media/image2.emf"/><Relationship Id="rId5" Type="http://schemas.openxmlformats.org/officeDocument/2006/relationships/image" Target="../media/image3.png"/><Relationship Id="rId4" Type="http://schemas.openxmlformats.org/officeDocument/2006/relationships/image" Target="../media/image1.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hyperlink" Target="https://www.cdc.gov/malaria/about/biology/index.html"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hyperlink" Target="https://www.toppr.com/ask/question/which-one-of-the-following-is-not-a-site-ofaction-in-a-human-body-for/" TargetMode="External"/><Relationship Id="rId5" Type="http://schemas.openxmlformats.org/officeDocument/2006/relationships/image" Target="../media/image2.emf"/><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8.emf"/><Relationship Id="rId5" Type="http://schemas.openxmlformats.org/officeDocument/2006/relationships/image" Target="../media/image6.png"/><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8.emf"/><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6.png"/><Relationship Id="rId5" Type="http://schemas.openxmlformats.org/officeDocument/2006/relationships/image" Target="../media/image7.emf"/><Relationship Id="rId4" Type="http://schemas.openxmlformats.org/officeDocument/2006/relationships/image" Target="../media/image9.emf"/></Relationships>
</file>

<file path=ppt/slides/_rels/slide6.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notesSlide" Target="../notesSlides/notesSlide6.xml"/><Relationship Id="rId7" Type="http://schemas.openxmlformats.org/officeDocument/2006/relationships/image" Target="../media/image10.emf"/><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6.png"/><Relationship Id="rId5" Type="http://schemas.openxmlformats.org/officeDocument/2006/relationships/image" Target="../media/image7.emf"/><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7.xml"/><Relationship Id="rId7" Type="http://schemas.openxmlformats.org/officeDocument/2006/relationships/image" Target="../media/image5.emf"/><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image" Target="../media/image2.emf"/><Relationship Id="rId5" Type="http://schemas.openxmlformats.org/officeDocument/2006/relationships/image" Target="../media/image3.png"/><Relationship Id="rId4" Type="http://schemas.openxmlformats.org/officeDocument/2006/relationships/image" Target="../media/image1.emf"/></Relationships>
</file>

<file path=ppt/slides/_rels/slide8.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notesSlide" Target="../notesSlides/notesSlide8.xml"/><Relationship Id="rId7" Type="http://schemas.openxmlformats.org/officeDocument/2006/relationships/image" Target="../media/image4.emf"/><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2.emf"/><Relationship Id="rId5" Type="http://schemas.openxmlformats.org/officeDocument/2006/relationships/image" Target="../media/image3.png"/><Relationship Id="rId4" Type="http://schemas.openxmlformats.org/officeDocument/2006/relationships/image" Target="../media/image1.e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5.emf"/><Relationship Id="rId2" Type="http://schemas.openxmlformats.org/officeDocument/2006/relationships/slideLayout" Target="../slideLayouts/slideLayout1.xml"/><Relationship Id="rId1" Type="http://schemas.openxmlformats.org/officeDocument/2006/relationships/tags" Target="../tags/tag9.xml"/><Relationship Id="rId6" Type="http://schemas.openxmlformats.org/officeDocument/2006/relationships/image" Target="../media/image2.emf"/><Relationship Id="rId5" Type="http://schemas.openxmlformats.org/officeDocument/2006/relationships/image" Target="../media/image3.png"/><Relationship Id="rId4"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3A1D32-410B-DB48-BABE-9E9F7E48C136}"/>
              </a:ext>
            </a:extLst>
          </p:cNvPr>
          <p:cNvGrpSpPr/>
          <p:nvPr/>
        </p:nvGrpSpPr>
        <p:grpSpPr>
          <a:xfrm>
            <a:off x="-7122" y="1217"/>
            <a:ext cx="12199122" cy="6858000"/>
            <a:chOff x="-65314" y="0"/>
            <a:chExt cx="12322628" cy="6858000"/>
          </a:xfrm>
        </p:grpSpPr>
        <p:sp>
          <p:nvSpPr>
            <p:cNvPr id="14" name="Rectangle 13">
              <a:extLst>
                <a:ext uri="{FF2B5EF4-FFF2-40B4-BE49-F238E27FC236}">
                  <a16:creationId xmlns:a16="http://schemas.microsoft.com/office/drawing/2014/main" id="{53EDA15F-A4C1-C741-8507-AA4F03FF83C1}"/>
                </a:ext>
              </a:extLst>
            </p:cNvPr>
            <p:cNvSpPr/>
            <p:nvPr/>
          </p:nvSpPr>
          <p:spPr>
            <a:xfrm>
              <a:off x="6096000" y="0"/>
              <a:ext cx="3080657" cy="6858000"/>
            </a:xfrm>
            <a:prstGeom prst="rect">
              <a:avLst/>
            </a:prstGeom>
            <a:solidFill>
              <a:srgbClr val="F2D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596F0DF7-FBC1-8A43-8FB8-74C06F62A732}"/>
                </a:ext>
              </a:extLst>
            </p:cNvPr>
            <p:cNvSpPr/>
            <p:nvPr/>
          </p:nvSpPr>
          <p:spPr>
            <a:xfrm>
              <a:off x="-65314" y="0"/>
              <a:ext cx="3080657" cy="6858000"/>
            </a:xfrm>
            <a:prstGeom prst="rect">
              <a:avLst/>
            </a:prstGeom>
            <a:solidFill>
              <a:srgbClr val="F2D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958BAFE-3215-CD45-A5F1-E5112EDE23EE}"/>
                </a:ext>
              </a:extLst>
            </p:cNvPr>
            <p:cNvSpPr/>
            <p:nvPr/>
          </p:nvSpPr>
          <p:spPr>
            <a:xfrm>
              <a:off x="3015343" y="0"/>
              <a:ext cx="3080657" cy="6858000"/>
            </a:xfrm>
            <a:prstGeom prst="rect">
              <a:avLst/>
            </a:prstGeom>
            <a:solidFill>
              <a:schemeClr val="bg1">
                <a:lumMod val="75000"/>
                <a:alpha val="9407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FDDA381-CD91-6D4A-95E4-072D05492C26}"/>
                </a:ext>
              </a:extLst>
            </p:cNvPr>
            <p:cNvSpPr/>
            <p:nvPr/>
          </p:nvSpPr>
          <p:spPr>
            <a:xfrm>
              <a:off x="9176657" y="0"/>
              <a:ext cx="3080657" cy="6858000"/>
            </a:xfrm>
            <a:prstGeom prst="rect">
              <a:avLst/>
            </a:prstGeom>
            <a:solidFill>
              <a:schemeClr val="bg1">
                <a:lumMod val="6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a:extLst>
              <a:ext uri="{FF2B5EF4-FFF2-40B4-BE49-F238E27FC236}">
                <a16:creationId xmlns:a16="http://schemas.microsoft.com/office/drawing/2014/main" id="{1C383B1F-BD6B-ED4C-A936-A8A18D6A6B19}"/>
              </a:ext>
            </a:extLst>
          </p:cNvPr>
          <p:cNvSpPr txBox="1"/>
          <p:nvPr/>
        </p:nvSpPr>
        <p:spPr>
          <a:xfrm>
            <a:off x="37541" y="2086975"/>
            <a:ext cx="7129527" cy="1938992"/>
          </a:xfrm>
          <a:prstGeom prst="rect">
            <a:avLst/>
          </a:prstGeom>
          <a:noFill/>
        </p:spPr>
        <p:txBody>
          <a:bodyPr wrap="square" rtlCol="0">
            <a:spAutoFit/>
          </a:bodyPr>
          <a:lstStyle/>
          <a:p>
            <a:r>
              <a:rPr lang="en-US" sz="6000" b="1" dirty="0">
                <a:latin typeface="Modern Love Caps" pitchFamily="82" charset="0"/>
              </a:rPr>
              <a:t>4. YAHUSU BIOLOGY YA:</a:t>
            </a:r>
          </a:p>
          <a:p>
            <a:r>
              <a:rPr lang="en-US" sz="6000" dirty="0">
                <a:latin typeface="Modern Love Caps" pitchFamily="82" charset="0"/>
              </a:rPr>
              <a:t>UGONJWA WA MALARIA</a:t>
            </a:r>
          </a:p>
        </p:txBody>
      </p:sp>
      <p:grpSp>
        <p:nvGrpSpPr>
          <p:cNvPr id="2" name="Group 1">
            <a:extLst>
              <a:ext uri="{FF2B5EF4-FFF2-40B4-BE49-F238E27FC236}">
                <a16:creationId xmlns:a16="http://schemas.microsoft.com/office/drawing/2014/main" id="{BCE7697F-FF55-3B45-8605-410F558ADACB}"/>
              </a:ext>
            </a:extLst>
          </p:cNvPr>
          <p:cNvGrpSpPr/>
          <p:nvPr/>
        </p:nvGrpSpPr>
        <p:grpSpPr>
          <a:xfrm>
            <a:off x="8130677" y="5275167"/>
            <a:ext cx="4292978" cy="2186525"/>
            <a:chOff x="8130677" y="5275167"/>
            <a:chExt cx="4292978" cy="2186525"/>
          </a:xfrm>
        </p:grpSpPr>
        <p:grpSp>
          <p:nvGrpSpPr>
            <p:cNvPr id="18" name="Group 17">
              <a:extLst>
                <a:ext uri="{FF2B5EF4-FFF2-40B4-BE49-F238E27FC236}">
                  <a16:creationId xmlns:a16="http://schemas.microsoft.com/office/drawing/2014/main" id="{1A34FCC5-3802-FA48-836F-148758AACF6A}"/>
                </a:ext>
              </a:extLst>
            </p:cNvPr>
            <p:cNvGrpSpPr/>
            <p:nvPr/>
          </p:nvGrpSpPr>
          <p:grpSpPr>
            <a:xfrm>
              <a:off x="9171412" y="5275167"/>
              <a:ext cx="3252243" cy="2186525"/>
              <a:chOff x="9171412" y="5275167"/>
              <a:chExt cx="3252243" cy="2186525"/>
            </a:xfrm>
          </p:grpSpPr>
          <p:pic>
            <p:nvPicPr>
              <p:cNvPr id="19" name="Picture 18">
                <a:extLst>
                  <a:ext uri="{FF2B5EF4-FFF2-40B4-BE49-F238E27FC236}">
                    <a16:creationId xmlns:a16="http://schemas.microsoft.com/office/drawing/2014/main" id="{684E83C6-A7F1-124E-ABED-F038AA8CDCBE}"/>
                  </a:ext>
                </a:extLst>
              </p:cNvPr>
              <p:cNvPicPr>
                <a:picLocks noChangeAspect="1"/>
              </p:cNvPicPr>
              <p:nvPr/>
            </p:nvPicPr>
            <p:blipFill>
              <a:blip r:embed="rId4"/>
              <a:stretch>
                <a:fillRect/>
              </a:stretch>
            </p:blipFill>
            <p:spPr>
              <a:xfrm rot="6367616">
                <a:off x="10506857" y="5544894"/>
                <a:ext cx="2186525" cy="1647071"/>
              </a:xfrm>
              <a:prstGeom prst="rect">
                <a:avLst/>
              </a:prstGeom>
            </p:spPr>
          </p:pic>
          <p:sp>
            <p:nvSpPr>
              <p:cNvPr id="20" name="TextBox 19">
                <a:extLst>
                  <a:ext uri="{FF2B5EF4-FFF2-40B4-BE49-F238E27FC236}">
                    <a16:creationId xmlns:a16="http://schemas.microsoft.com/office/drawing/2014/main" id="{7EBEDD91-5048-AD43-88B7-414469D22FAF}"/>
                  </a:ext>
                </a:extLst>
              </p:cNvPr>
              <p:cNvSpPr txBox="1"/>
              <p:nvPr/>
            </p:nvSpPr>
            <p:spPr>
              <a:xfrm>
                <a:off x="9171412" y="5982087"/>
                <a:ext cx="1395458" cy="538190"/>
              </a:xfrm>
              <a:prstGeom prst="rect">
                <a:avLst/>
              </a:prstGeom>
              <a:noFill/>
            </p:spPr>
            <p:txBody>
              <a:bodyPr wrap="none" rtlCol="0">
                <a:spAutoFit/>
              </a:bodyPr>
              <a:lstStyle/>
              <a:p>
                <a:r>
                  <a:rPr lang="en-US" sz="3600" dirty="0" err="1">
                    <a:latin typeface="Modern Love Caps" pitchFamily="82" charset="0"/>
                  </a:rPr>
                  <a:t>kibui</a:t>
                </a:r>
                <a:r>
                  <a:rPr lang="en-US" sz="3600" dirty="0">
                    <a:latin typeface="Modern Love Caps" pitchFamily="82" charset="0"/>
                  </a:rPr>
                  <a:t> </a:t>
                </a:r>
                <a:r>
                  <a:rPr lang="en-US" sz="3600" dirty="0" err="1">
                    <a:latin typeface="Modern Love Caps" pitchFamily="82" charset="0"/>
                  </a:rPr>
                  <a:t>kago</a:t>
                </a:r>
                <a:endParaRPr lang="en-US" sz="3600" dirty="0">
                  <a:latin typeface="Modern Love Caps" pitchFamily="82" charset="0"/>
                </a:endParaRPr>
              </a:p>
            </p:txBody>
          </p:sp>
          <p:pic>
            <p:nvPicPr>
              <p:cNvPr id="21" name="Picture 20">
                <a:extLst>
                  <a:ext uri="{FF2B5EF4-FFF2-40B4-BE49-F238E27FC236}">
                    <a16:creationId xmlns:a16="http://schemas.microsoft.com/office/drawing/2014/main" id="{C184293A-3169-5E4B-8BD7-06697664FA46}"/>
                  </a:ext>
                </a:extLst>
              </p:cNvPr>
              <p:cNvPicPr>
                <a:picLocks noChangeAspect="1"/>
              </p:cNvPicPr>
              <p:nvPr/>
            </p:nvPicPr>
            <p:blipFill>
              <a:blip r:embed="rId5"/>
              <a:stretch>
                <a:fillRect/>
              </a:stretch>
            </p:blipFill>
            <p:spPr>
              <a:xfrm>
                <a:off x="9787353" y="5998807"/>
                <a:ext cx="163575" cy="74189"/>
              </a:xfrm>
              <a:prstGeom prst="rect">
                <a:avLst/>
              </a:prstGeom>
            </p:spPr>
          </p:pic>
          <p:pic>
            <p:nvPicPr>
              <p:cNvPr id="22" name="Picture 21">
                <a:extLst>
                  <a:ext uri="{FF2B5EF4-FFF2-40B4-BE49-F238E27FC236}">
                    <a16:creationId xmlns:a16="http://schemas.microsoft.com/office/drawing/2014/main" id="{1659F340-ED31-C14F-B88C-D12C2F865D4C}"/>
                  </a:ext>
                </a:extLst>
              </p:cNvPr>
              <p:cNvPicPr>
                <a:picLocks noChangeAspect="1"/>
              </p:cNvPicPr>
              <p:nvPr/>
            </p:nvPicPr>
            <p:blipFill>
              <a:blip r:embed="rId5"/>
              <a:stretch>
                <a:fillRect/>
              </a:stretch>
            </p:blipFill>
            <p:spPr>
              <a:xfrm>
                <a:off x="9428301" y="5982087"/>
                <a:ext cx="163575" cy="74189"/>
              </a:xfrm>
              <a:prstGeom prst="rect">
                <a:avLst/>
              </a:prstGeom>
            </p:spPr>
          </p:pic>
        </p:grpSp>
        <p:pic>
          <p:nvPicPr>
            <p:cNvPr id="23" name="Picture 22">
              <a:extLst>
                <a:ext uri="{FF2B5EF4-FFF2-40B4-BE49-F238E27FC236}">
                  <a16:creationId xmlns:a16="http://schemas.microsoft.com/office/drawing/2014/main" id="{1C3E7AB8-B979-3842-938F-047E324C696C}"/>
                </a:ext>
              </a:extLst>
            </p:cNvPr>
            <p:cNvPicPr>
              <a:picLocks noChangeAspect="1"/>
            </p:cNvPicPr>
            <p:nvPr/>
          </p:nvPicPr>
          <p:blipFill>
            <a:blip r:embed="rId6"/>
            <a:stretch>
              <a:fillRect/>
            </a:stretch>
          </p:blipFill>
          <p:spPr>
            <a:xfrm>
              <a:off x="8130677" y="5998807"/>
              <a:ext cx="816988" cy="643161"/>
            </a:xfrm>
            <a:prstGeom prst="rect">
              <a:avLst/>
            </a:prstGeom>
          </p:spPr>
        </p:pic>
      </p:grpSp>
      <p:grpSp>
        <p:nvGrpSpPr>
          <p:cNvPr id="52" name="Group 51">
            <a:extLst>
              <a:ext uri="{FF2B5EF4-FFF2-40B4-BE49-F238E27FC236}">
                <a16:creationId xmlns:a16="http://schemas.microsoft.com/office/drawing/2014/main" id="{FF9C9AB4-5ABC-3645-B4D3-765434B22B18}"/>
              </a:ext>
            </a:extLst>
          </p:cNvPr>
          <p:cNvGrpSpPr/>
          <p:nvPr/>
        </p:nvGrpSpPr>
        <p:grpSpPr>
          <a:xfrm>
            <a:off x="6878601" y="1949847"/>
            <a:ext cx="4728015" cy="3186753"/>
            <a:chOff x="1452916" y="637088"/>
            <a:chExt cx="7753776" cy="5223961"/>
          </a:xfrm>
        </p:grpSpPr>
        <p:sp>
          <p:nvSpPr>
            <p:cNvPr id="53" name="Oval 52">
              <a:extLst>
                <a:ext uri="{FF2B5EF4-FFF2-40B4-BE49-F238E27FC236}">
                  <a16:creationId xmlns:a16="http://schemas.microsoft.com/office/drawing/2014/main" id="{FA211F5B-EF9E-4A4E-BFCC-6CD04A3D3A17}"/>
                </a:ext>
              </a:extLst>
            </p:cNvPr>
            <p:cNvSpPr/>
            <p:nvPr/>
          </p:nvSpPr>
          <p:spPr>
            <a:xfrm>
              <a:off x="5367734" y="1872422"/>
              <a:ext cx="3838958" cy="3988627"/>
            </a:xfrm>
            <a:prstGeom prst="ellipse">
              <a:avLst/>
            </a:prstGeom>
            <a:solidFill>
              <a:schemeClr val="bg2">
                <a:lumMod val="75000"/>
                <a:alpha val="24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a:extLst>
                <a:ext uri="{FF2B5EF4-FFF2-40B4-BE49-F238E27FC236}">
                  <a16:creationId xmlns:a16="http://schemas.microsoft.com/office/drawing/2014/main" id="{E26CD4A6-9F81-0047-8429-0EF57A52F6F7}"/>
                </a:ext>
              </a:extLst>
            </p:cNvPr>
            <p:cNvCxnSpPr>
              <a:cxnSpLocks/>
            </p:cNvCxnSpPr>
            <p:nvPr/>
          </p:nvCxnSpPr>
          <p:spPr>
            <a:xfrm flipV="1">
              <a:off x="2296633" y="2107324"/>
              <a:ext cx="4041568" cy="536639"/>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FFE8C8C7-6ACF-9845-A04B-95FEBA26118A}"/>
                </a:ext>
              </a:extLst>
            </p:cNvPr>
            <p:cNvCxnSpPr>
              <a:cxnSpLocks/>
            </p:cNvCxnSpPr>
            <p:nvPr/>
          </p:nvCxnSpPr>
          <p:spPr>
            <a:xfrm>
              <a:off x="2027274" y="2643963"/>
              <a:ext cx="3887657" cy="2674271"/>
            </a:xfrm>
            <a:prstGeom prst="line">
              <a:avLst/>
            </a:prstGeom>
            <a:ln w="15875">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56" name="Group 55">
              <a:extLst>
                <a:ext uri="{FF2B5EF4-FFF2-40B4-BE49-F238E27FC236}">
                  <a16:creationId xmlns:a16="http://schemas.microsoft.com/office/drawing/2014/main" id="{5D9B6B53-B024-8844-9080-FB125E346910}"/>
                </a:ext>
              </a:extLst>
            </p:cNvPr>
            <p:cNvGrpSpPr/>
            <p:nvPr/>
          </p:nvGrpSpPr>
          <p:grpSpPr>
            <a:xfrm>
              <a:off x="6675981" y="2233415"/>
              <a:ext cx="1457447" cy="3260083"/>
              <a:chOff x="7990447" y="859403"/>
              <a:chExt cx="1646634" cy="3683265"/>
            </a:xfrm>
          </p:grpSpPr>
          <p:pic>
            <p:nvPicPr>
              <p:cNvPr id="61" name="Picture 60">
                <a:extLst>
                  <a:ext uri="{FF2B5EF4-FFF2-40B4-BE49-F238E27FC236}">
                    <a16:creationId xmlns:a16="http://schemas.microsoft.com/office/drawing/2014/main" id="{91D78FDC-A82E-984D-B0BC-122A81F81626}"/>
                  </a:ext>
                </a:extLst>
              </p:cNvPr>
              <p:cNvPicPr>
                <a:picLocks noChangeAspect="1"/>
              </p:cNvPicPr>
              <p:nvPr/>
            </p:nvPicPr>
            <p:blipFill>
              <a:blip r:embed="rId7"/>
              <a:stretch>
                <a:fillRect/>
              </a:stretch>
            </p:blipFill>
            <p:spPr>
              <a:xfrm rot="703768">
                <a:off x="7990447" y="859403"/>
                <a:ext cx="823317" cy="1672771"/>
              </a:xfrm>
              <a:prstGeom prst="rect">
                <a:avLst/>
              </a:prstGeom>
            </p:spPr>
          </p:pic>
          <p:pic>
            <p:nvPicPr>
              <p:cNvPr id="62" name="Picture 61">
                <a:extLst>
                  <a:ext uri="{FF2B5EF4-FFF2-40B4-BE49-F238E27FC236}">
                    <a16:creationId xmlns:a16="http://schemas.microsoft.com/office/drawing/2014/main" id="{0E8F91B7-46E1-C942-A9C9-BD31A8A34697}"/>
                  </a:ext>
                </a:extLst>
              </p:cNvPr>
              <p:cNvPicPr>
                <a:picLocks noChangeAspect="1"/>
              </p:cNvPicPr>
              <p:nvPr/>
            </p:nvPicPr>
            <p:blipFill>
              <a:blip r:embed="rId7"/>
              <a:stretch>
                <a:fillRect/>
              </a:stretch>
            </p:blipFill>
            <p:spPr>
              <a:xfrm>
                <a:off x="8813764" y="1864650"/>
                <a:ext cx="823317" cy="1672771"/>
              </a:xfrm>
              <a:prstGeom prst="rect">
                <a:avLst/>
              </a:prstGeom>
            </p:spPr>
          </p:pic>
          <p:pic>
            <p:nvPicPr>
              <p:cNvPr id="63" name="Picture 62">
                <a:extLst>
                  <a:ext uri="{FF2B5EF4-FFF2-40B4-BE49-F238E27FC236}">
                    <a16:creationId xmlns:a16="http://schemas.microsoft.com/office/drawing/2014/main" id="{806C8F0B-AED7-DC47-B2F6-6979578B77A3}"/>
                  </a:ext>
                </a:extLst>
              </p:cNvPr>
              <p:cNvPicPr>
                <a:picLocks noChangeAspect="1"/>
              </p:cNvPicPr>
              <p:nvPr/>
            </p:nvPicPr>
            <p:blipFill>
              <a:blip r:embed="rId7"/>
              <a:stretch>
                <a:fillRect/>
              </a:stretch>
            </p:blipFill>
            <p:spPr>
              <a:xfrm>
                <a:off x="8228815" y="2869897"/>
                <a:ext cx="823317" cy="1672771"/>
              </a:xfrm>
              <a:prstGeom prst="rect">
                <a:avLst/>
              </a:prstGeom>
            </p:spPr>
          </p:pic>
        </p:grpSp>
        <p:pic>
          <p:nvPicPr>
            <p:cNvPr id="57" name="Picture 56">
              <a:extLst>
                <a:ext uri="{FF2B5EF4-FFF2-40B4-BE49-F238E27FC236}">
                  <a16:creationId xmlns:a16="http://schemas.microsoft.com/office/drawing/2014/main" id="{817D9943-F930-874C-B631-A954C8CB4E4C}"/>
                </a:ext>
              </a:extLst>
            </p:cNvPr>
            <p:cNvPicPr>
              <a:picLocks noChangeAspect="1"/>
            </p:cNvPicPr>
            <p:nvPr/>
          </p:nvPicPr>
          <p:blipFill>
            <a:blip r:embed="rId8"/>
            <a:stretch>
              <a:fillRect/>
            </a:stretch>
          </p:blipFill>
          <p:spPr>
            <a:xfrm>
              <a:off x="1452916" y="637088"/>
              <a:ext cx="3254433" cy="3403329"/>
            </a:xfrm>
            <a:prstGeom prst="rect">
              <a:avLst/>
            </a:prstGeom>
          </p:spPr>
        </p:pic>
      </p:grpSp>
    </p:spTree>
    <p:custDataLst>
      <p:tags r:id="rId1"/>
    </p:custDataLst>
    <p:extLst>
      <p:ext uri="{BB962C8B-B14F-4D97-AF65-F5344CB8AC3E}">
        <p14:creationId xmlns:p14="http://schemas.microsoft.com/office/powerpoint/2010/main" val="3520819892"/>
      </p:ext>
    </p:extLst>
  </p:cSld>
  <p:clrMapOvr>
    <a:masterClrMapping/>
  </p:clrMapOvr>
  <mc:AlternateContent xmlns:mc="http://schemas.openxmlformats.org/markup-compatibility/2006" xmlns:p14="http://schemas.microsoft.com/office/powerpoint/2010/main">
    <mc:Choice Requires="p14">
      <p:transition spd="slow" p14:dur="2000" advTm="24843"/>
    </mc:Choice>
    <mc:Fallback xmlns="">
      <p:transition spd="slow" advTm="2484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35E03394-304A-1F41-913E-527600AD5857}"/>
              </a:ext>
            </a:extLst>
          </p:cNvPr>
          <p:cNvSpPr/>
          <p:nvPr/>
        </p:nvSpPr>
        <p:spPr>
          <a:xfrm>
            <a:off x="6092439" y="1217"/>
            <a:ext cx="3049781" cy="6858000"/>
          </a:xfrm>
          <a:prstGeom prst="rect">
            <a:avLst/>
          </a:prstGeom>
          <a:solidFill>
            <a:srgbClr val="F2D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24F29727-4464-BB4E-8A36-F02970001EEE}"/>
              </a:ext>
            </a:extLst>
          </p:cNvPr>
          <p:cNvSpPr/>
          <p:nvPr/>
        </p:nvSpPr>
        <p:spPr>
          <a:xfrm>
            <a:off x="-7122" y="1217"/>
            <a:ext cx="3049781" cy="6858000"/>
          </a:xfrm>
          <a:prstGeom prst="rect">
            <a:avLst/>
          </a:prstGeom>
          <a:solidFill>
            <a:srgbClr val="F2D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56C1841-3151-7143-8DB9-F73F92226936}"/>
              </a:ext>
            </a:extLst>
          </p:cNvPr>
          <p:cNvSpPr/>
          <p:nvPr/>
        </p:nvSpPr>
        <p:spPr>
          <a:xfrm>
            <a:off x="3042659" y="1217"/>
            <a:ext cx="3049781" cy="6858000"/>
          </a:xfrm>
          <a:prstGeom prst="rect">
            <a:avLst/>
          </a:prstGeom>
          <a:solidFill>
            <a:schemeClr val="bg1">
              <a:lumMod val="75000"/>
              <a:alpha val="9407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F7841E88-0A8F-5144-BFB6-958222561066}"/>
              </a:ext>
            </a:extLst>
          </p:cNvPr>
          <p:cNvSpPr/>
          <p:nvPr/>
        </p:nvSpPr>
        <p:spPr>
          <a:xfrm>
            <a:off x="9142220" y="1217"/>
            <a:ext cx="3049781" cy="6858000"/>
          </a:xfrm>
          <a:prstGeom prst="rect">
            <a:avLst/>
          </a:prstGeom>
          <a:solidFill>
            <a:schemeClr val="bg1">
              <a:lumMod val="6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F07DA50C-C823-B947-BBAA-794B6724D8A4}"/>
              </a:ext>
            </a:extLst>
          </p:cNvPr>
          <p:cNvCxnSpPr>
            <a:cxnSpLocks/>
          </p:cNvCxnSpPr>
          <p:nvPr/>
        </p:nvCxnSpPr>
        <p:spPr>
          <a:xfrm flipV="1">
            <a:off x="2296633" y="2347063"/>
            <a:ext cx="4076871" cy="296901"/>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pic>
        <p:nvPicPr>
          <p:cNvPr id="44" name="Picture 43">
            <a:extLst>
              <a:ext uri="{FF2B5EF4-FFF2-40B4-BE49-F238E27FC236}">
                <a16:creationId xmlns:a16="http://schemas.microsoft.com/office/drawing/2014/main" id="{3BF707D0-0A5E-9940-B36D-2A6D4F936670}"/>
              </a:ext>
            </a:extLst>
          </p:cNvPr>
          <p:cNvPicPr>
            <a:picLocks noChangeAspect="1"/>
          </p:cNvPicPr>
          <p:nvPr/>
        </p:nvPicPr>
        <p:blipFill>
          <a:blip r:embed="rId4"/>
          <a:stretch>
            <a:fillRect/>
          </a:stretch>
        </p:blipFill>
        <p:spPr>
          <a:xfrm rot="6367616">
            <a:off x="10506857" y="5544894"/>
            <a:ext cx="2186525" cy="1647071"/>
          </a:xfrm>
          <a:prstGeom prst="rect">
            <a:avLst/>
          </a:prstGeom>
        </p:spPr>
      </p:pic>
      <p:sp>
        <p:nvSpPr>
          <p:cNvPr id="45" name="TextBox 44">
            <a:extLst>
              <a:ext uri="{FF2B5EF4-FFF2-40B4-BE49-F238E27FC236}">
                <a16:creationId xmlns:a16="http://schemas.microsoft.com/office/drawing/2014/main" id="{E302D6E5-08E5-D344-8A7A-BBA5FA09BF61}"/>
              </a:ext>
            </a:extLst>
          </p:cNvPr>
          <p:cNvSpPr txBox="1"/>
          <p:nvPr/>
        </p:nvSpPr>
        <p:spPr>
          <a:xfrm>
            <a:off x="9171412" y="5982087"/>
            <a:ext cx="1395458" cy="538190"/>
          </a:xfrm>
          <a:prstGeom prst="rect">
            <a:avLst/>
          </a:prstGeom>
          <a:noFill/>
        </p:spPr>
        <p:txBody>
          <a:bodyPr wrap="none" rtlCol="0">
            <a:spAutoFit/>
          </a:bodyPr>
          <a:lstStyle/>
          <a:p>
            <a:r>
              <a:rPr lang="en-US" sz="3600" dirty="0" err="1">
                <a:latin typeface="Modern Love Caps" pitchFamily="82" charset="0"/>
              </a:rPr>
              <a:t>kibui</a:t>
            </a:r>
            <a:r>
              <a:rPr lang="en-US" sz="3600" dirty="0">
                <a:latin typeface="Modern Love Caps" pitchFamily="82" charset="0"/>
              </a:rPr>
              <a:t> </a:t>
            </a:r>
            <a:r>
              <a:rPr lang="en-US" sz="3600" dirty="0" err="1">
                <a:latin typeface="Modern Love Caps" pitchFamily="82" charset="0"/>
              </a:rPr>
              <a:t>kago</a:t>
            </a:r>
            <a:endParaRPr lang="en-US" sz="3600" dirty="0">
              <a:latin typeface="Modern Love Caps" pitchFamily="82" charset="0"/>
            </a:endParaRPr>
          </a:p>
        </p:txBody>
      </p:sp>
      <p:pic>
        <p:nvPicPr>
          <p:cNvPr id="46" name="Picture 45">
            <a:extLst>
              <a:ext uri="{FF2B5EF4-FFF2-40B4-BE49-F238E27FC236}">
                <a16:creationId xmlns:a16="http://schemas.microsoft.com/office/drawing/2014/main" id="{BA4DB946-8EF0-7C4A-BCB6-7E7832E8EBE5}"/>
              </a:ext>
            </a:extLst>
          </p:cNvPr>
          <p:cNvPicPr>
            <a:picLocks noChangeAspect="1"/>
          </p:cNvPicPr>
          <p:nvPr/>
        </p:nvPicPr>
        <p:blipFill>
          <a:blip r:embed="rId5"/>
          <a:stretch>
            <a:fillRect/>
          </a:stretch>
        </p:blipFill>
        <p:spPr>
          <a:xfrm>
            <a:off x="8130677" y="5998807"/>
            <a:ext cx="816988" cy="643161"/>
          </a:xfrm>
          <a:prstGeom prst="rect">
            <a:avLst/>
          </a:prstGeom>
        </p:spPr>
      </p:pic>
      <p:pic>
        <p:nvPicPr>
          <p:cNvPr id="47" name="Picture 46">
            <a:extLst>
              <a:ext uri="{FF2B5EF4-FFF2-40B4-BE49-F238E27FC236}">
                <a16:creationId xmlns:a16="http://schemas.microsoft.com/office/drawing/2014/main" id="{A25FEF89-1506-FA42-865C-1C219312D00F}"/>
              </a:ext>
            </a:extLst>
          </p:cNvPr>
          <p:cNvPicPr>
            <a:picLocks noChangeAspect="1"/>
          </p:cNvPicPr>
          <p:nvPr/>
        </p:nvPicPr>
        <p:blipFill>
          <a:blip r:embed="rId6"/>
          <a:stretch>
            <a:fillRect/>
          </a:stretch>
        </p:blipFill>
        <p:spPr>
          <a:xfrm>
            <a:off x="9787353" y="5998807"/>
            <a:ext cx="163575" cy="74189"/>
          </a:xfrm>
          <a:prstGeom prst="rect">
            <a:avLst/>
          </a:prstGeom>
        </p:spPr>
      </p:pic>
      <p:pic>
        <p:nvPicPr>
          <p:cNvPr id="48" name="Picture 47">
            <a:extLst>
              <a:ext uri="{FF2B5EF4-FFF2-40B4-BE49-F238E27FC236}">
                <a16:creationId xmlns:a16="http://schemas.microsoft.com/office/drawing/2014/main" id="{270A79FD-298A-C045-ABB3-98C20ADEEB71}"/>
              </a:ext>
            </a:extLst>
          </p:cNvPr>
          <p:cNvPicPr>
            <a:picLocks noChangeAspect="1"/>
          </p:cNvPicPr>
          <p:nvPr/>
        </p:nvPicPr>
        <p:blipFill>
          <a:blip r:embed="rId6"/>
          <a:stretch>
            <a:fillRect/>
          </a:stretch>
        </p:blipFill>
        <p:spPr>
          <a:xfrm>
            <a:off x="9428301" y="5982087"/>
            <a:ext cx="163575" cy="74189"/>
          </a:xfrm>
          <a:prstGeom prst="rect">
            <a:avLst/>
          </a:prstGeom>
        </p:spPr>
      </p:pic>
      <p:cxnSp>
        <p:nvCxnSpPr>
          <p:cNvPr id="4" name="Straight Connector 3">
            <a:extLst>
              <a:ext uri="{FF2B5EF4-FFF2-40B4-BE49-F238E27FC236}">
                <a16:creationId xmlns:a16="http://schemas.microsoft.com/office/drawing/2014/main" id="{7571AF11-2D3C-5C4D-B26E-ECFB482CCA4A}"/>
              </a:ext>
            </a:extLst>
          </p:cNvPr>
          <p:cNvCxnSpPr>
            <a:cxnSpLocks/>
          </p:cNvCxnSpPr>
          <p:nvPr/>
        </p:nvCxnSpPr>
        <p:spPr>
          <a:xfrm flipH="1">
            <a:off x="1376189" y="1253613"/>
            <a:ext cx="34370" cy="3929257"/>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93257F7-4170-0344-A70F-E871C57D4523}"/>
              </a:ext>
            </a:extLst>
          </p:cNvPr>
          <p:cNvCxnSpPr>
            <a:cxnSpLocks/>
          </p:cNvCxnSpPr>
          <p:nvPr/>
        </p:nvCxnSpPr>
        <p:spPr>
          <a:xfrm>
            <a:off x="2027274" y="2643963"/>
            <a:ext cx="3887657" cy="2674271"/>
          </a:xfrm>
          <a:prstGeom prst="line">
            <a:avLst/>
          </a:prstGeom>
          <a:ln w="15875">
            <a:solidFill>
              <a:schemeClr val="tx1"/>
            </a:solidFill>
            <a:prstDash val="sysDash"/>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56ED3BD0-9AF0-4944-987D-ADDEF8D67FA6}"/>
              </a:ext>
            </a:extLst>
          </p:cNvPr>
          <p:cNvPicPr>
            <a:picLocks noChangeAspect="1"/>
          </p:cNvPicPr>
          <p:nvPr/>
        </p:nvPicPr>
        <p:blipFill>
          <a:blip r:embed="rId7"/>
          <a:stretch>
            <a:fillRect/>
          </a:stretch>
        </p:blipFill>
        <p:spPr>
          <a:xfrm>
            <a:off x="1452916" y="637088"/>
            <a:ext cx="3254433" cy="3403329"/>
          </a:xfrm>
          <a:prstGeom prst="rect">
            <a:avLst/>
          </a:prstGeom>
        </p:spPr>
      </p:pic>
      <p:sp>
        <p:nvSpPr>
          <p:cNvPr id="25" name="Rectangle 24">
            <a:extLst>
              <a:ext uri="{FF2B5EF4-FFF2-40B4-BE49-F238E27FC236}">
                <a16:creationId xmlns:a16="http://schemas.microsoft.com/office/drawing/2014/main" id="{29241D95-A0BC-5B43-8B64-659BDA03A1AC}"/>
              </a:ext>
            </a:extLst>
          </p:cNvPr>
          <p:cNvSpPr/>
          <p:nvPr/>
        </p:nvSpPr>
        <p:spPr>
          <a:xfrm>
            <a:off x="4981450" y="3121115"/>
            <a:ext cx="6553463" cy="830997"/>
          </a:xfrm>
          <a:prstGeom prst="rect">
            <a:avLst/>
          </a:prstGeom>
        </p:spPr>
        <p:txBody>
          <a:bodyPr wrap="square">
            <a:spAutoFit/>
          </a:bodyPr>
          <a:lstStyle/>
          <a:p>
            <a:r>
              <a:rPr lang="en-US" sz="4800" u="sng" dirty="0">
                <a:latin typeface="Modern Love Caps" pitchFamily="82" charset="0"/>
              </a:rPr>
              <a:t>Plasmodium falciparum </a:t>
            </a:r>
          </a:p>
        </p:txBody>
      </p:sp>
      <p:sp>
        <p:nvSpPr>
          <p:cNvPr id="21" name="Rectangle 20">
            <a:extLst>
              <a:ext uri="{FF2B5EF4-FFF2-40B4-BE49-F238E27FC236}">
                <a16:creationId xmlns:a16="http://schemas.microsoft.com/office/drawing/2014/main" id="{954871E4-2E19-B842-BDFE-65B97C1F5CF4}"/>
              </a:ext>
            </a:extLst>
          </p:cNvPr>
          <p:cNvSpPr/>
          <p:nvPr/>
        </p:nvSpPr>
        <p:spPr>
          <a:xfrm>
            <a:off x="617826" y="5372209"/>
            <a:ext cx="4510140" cy="584775"/>
          </a:xfrm>
          <a:prstGeom prst="rect">
            <a:avLst/>
          </a:prstGeom>
        </p:spPr>
        <p:txBody>
          <a:bodyPr wrap="square">
            <a:spAutoFit/>
          </a:bodyPr>
          <a:lstStyle/>
          <a:p>
            <a:r>
              <a:rPr lang="en-US" sz="3200" dirty="0">
                <a:latin typeface="Modern Love Caps" pitchFamily="82" charset="0"/>
              </a:rPr>
              <a:t>NGOZI YETU</a:t>
            </a:r>
          </a:p>
        </p:txBody>
      </p:sp>
    </p:spTree>
    <p:custDataLst>
      <p:tags r:id="rId1"/>
    </p:custDataLst>
    <p:extLst>
      <p:ext uri="{BB962C8B-B14F-4D97-AF65-F5344CB8AC3E}">
        <p14:creationId xmlns:p14="http://schemas.microsoft.com/office/powerpoint/2010/main" val="1094169673"/>
      </p:ext>
    </p:extLst>
  </p:cSld>
  <p:clrMapOvr>
    <a:masterClrMapping/>
  </p:clrMapOvr>
  <mc:AlternateContent xmlns:mc="http://schemas.openxmlformats.org/markup-compatibility/2006" xmlns:p14="http://schemas.microsoft.com/office/powerpoint/2010/main">
    <mc:Choice Requires="p14">
      <p:transition spd="slow" p14:dur="2000" advTm="10436"/>
    </mc:Choice>
    <mc:Fallback xmlns="">
      <p:transition spd="slow" advTm="10436"/>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7CB09B77-6E23-D943-B019-CA5BC3B41BC1}"/>
              </a:ext>
            </a:extLst>
          </p:cNvPr>
          <p:cNvSpPr/>
          <p:nvPr/>
        </p:nvSpPr>
        <p:spPr>
          <a:xfrm>
            <a:off x="6092439" y="1217"/>
            <a:ext cx="3049781" cy="6858000"/>
          </a:xfrm>
          <a:prstGeom prst="rect">
            <a:avLst/>
          </a:prstGeom>
          <a:solidFill>
            <a:srgbClr val="F2D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6A3C1F35-4297-E844-AAFD-CED4413F413C}"/>
              </a:ext>
            </a:extLst>
          </p:cNvPr>
          <p:cNvSpPr/>
          <p:nvPr/>
        </p:nvSpPr>
        <p:spPr>
          <a:xfrm>
            <a:off x="-7122" y="1217"/>
            <a:ext cx="3049781" cy="6858000"/>
          </a:xfrm>
          <a:prstGeom prst="rect">
            <a:avLst/>
          </a:prstGeom>
          <a:solidFill>
            <a:srgbClr val="F2D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7D10054-30BB-B642-AC44-93D0AA55D468}"/>
              </a:ext>
            </a:extLst>
          </p:cNvPr>
          <p:cNvSpPr/>
          <p:nvPr/>
        </p:nvSpPr>
        <p:spPr>
          <a:xfrm>
            <a:off x="3042659" y="1217"/>
            <a:ext cx="3049781" cy="6858000"/>
          </a:xfrm>
          <a:prstGeom prst="rect">
            <a:avLst/>
          </a:prstGeom>
          <a:solidFill>
            <a:schemeClr val="bg1">
              <a:lumMod val="75000"/>
              <a:alpha val="9407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4D215971-1F76-6246-81E3-384E7538A317}"/>
              </a:ext>
            </a:extLst>
          </p:cNvPr>
          <p:cNvSpPr/>
          <p:nvPr/>
        </p:nvSpPr>
        <p:spPr>
          <a:xfrm>
            <a:off x="9142220" y="1217"/>
            <a:ext cx="3049781" cy="6858000"/>
          </a:xfrm>
          <a:prstGeom prst="rect">
            <a:avLst/>
          </a:prstGeom>
          <a:solidFill>
            <a:schemeClr val="bg1">
              <a:lumMod val="6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a:extLst>
              <a:ext uri="{FF2B5EF4-FFF2-40B4-BE49-F238E27FC236}">
                <a16:creationId xmlns:a16="http://schemas.microsoft.com/office/drawing/2014/main" id="{3BF707D0-0A5E-9940-B36D-2A6D4F936670}"/>
              </a:ext>
            </a:extLst>
          </p:cNvPr>
          <p:cNvPicPr>
            <a:picLocks noChangeAspect="1"/>
          </p:cNvPicPr>
          <p:nvPr/>
        </p:nvPicPr>
        <p:blipFill>
          <a:blip r:embed="rId4"/>
          <a:stretch>
            <a:fillRect/>
          </a:stretch>
        </p:blipFill>
        <p:spPr>
          <a:xfrm rot="6367616">
            <a:off x="10506857" y="5544894"/>
            <a:ext cx="2186525" cy="1647071"/>
          </a:xfrm>
          <a:prstGeom prst="rect">
            <a:avLst/>
          </a:prstGeom>
        </p:spPr>
      </p:pic>
      <p:sp>
        <p:nvSpPr>
          <p:cNvPr id="45" name="TextBox 44">
            <a:extLst>
              <a:ext uri="{FF2B5EF4-FFF2-40B4-BE49-F238E27FC236}">
                <a16:creationId xmlns:a16="http://schemas.microsoft.com/office/drawing/2014/main" id="{E302D6E5-08E5-D344-8A7A-BBA5FA09BF61}"/>
              </a:ext>
            </a:extLst>
          </p:cNvPr>
          <p:cNvSpPr txBox="1"/>
          <p:nvPr/>
        </p:nvSpPr>
        <p:spPr>
          <a:xfrm>
            <a:off x="9171412" y="5982087"/>
            <a:ext cx="1395458" cy="538190"/>
          </a:xfrm>
          <a:prstGeom prst="rect">
            <a:avLst/>
          </a:prstGeom>
          <a:noFill/>
        </p:spPr>
        <p:txBody>
          <a:bodyPr wrap="none" rtlCol="0">
            <a:spAutoFit/>
          </a:bodyPr>
          <a:lstStyle/>
          <a:p>
            <a:r>
              <a:rPr lang="en-US" sz="3600" dirty="0" err="1">
                <a:latin typeface="Modern Love Caps" pitchFamily="82" charset="0"/>
              </a:rPr>
              <a:t>kibui</a:t>
            </a:r>
            <a:r>
              <a:rPr lang="en-US" sz="3600" dirty="0">
                <a:latin typeface="Modern Love Caps" pitchFamily="82" charset="0"/>
              </a:rPr>
              <a:t> </a:t>
            </a:r>
            <a:r>
              <a:rPr lang="en-US" sz="3600" dirty="0" err="1">
                <a:latin typeface="Modern Love Caps" pitchFamily="82" charset="0"/>
              </a:rPr>
              <a:t>kago</a:t>
            </a:r>
            <a:endParaRPr lang="en-US" sz="3600" dirty="0">
              <a:latin typeface="Modern Love Caps" pitchFamily="82" charset="0"/>
            </a:endParaRPr>
          </a:p>
        </p:txBody>
      </p:sp>
      <p:pic>
        <p:nvPicPr>
          <p:cNvPr id="46" name="Picture 45">
            <a:extLst>
              <a:ext uri="{FF2B5EF4-FFF2-40B4-BE49-F238E27FC236}">
                <a16:creationId xmlns:a16="http://schemas.microsoft.com/office/drawing/2014/main" id="{BA4DB946-8EF0-7C4A-BCB6-7E7832E8EBE5}"/>
              </a:ext>
            </a:extLst>
          </p:cNvPr>
          <p:cNvPicPr>
            <a:picLocks noChangeAspect="1"/>
          </p:cNvPicPr>
          <p:nvPr/>
        </p:nvPicPr>
        <p:blipFill>
          <a:blip r:embed="rId5"/>
          <a:stretch>
            <a:fillRect/>
          </a:stretch>
        </p:blipFill>
        <p:spPr>
          <a:xfrm>
            <a:off x="8130677" y="5998807"/>
            <a:ext cx="816988" cy="643161"/>
          </a:xfrm>
          <a:prstGeom prst="rect">
            <a:avLst/>
          </a:prstGeom>
        </p:spPr>
      </p:pic>
      <p:pic>
        <p:nvPicPr>
          <p:cNvPr id="47" name="Picture 46">
            <a:extLst>
              <a:ext uri="{FF2B5EF4-FFF2-40B4-BE49-F238E27FC236}">
                <a16:creationId xmlns:a16="http://schemas.microsoft.com/office/drawing/2014/main" id="{A25FEF89-1506-FA42-865C-1C219312D00F}"/>
              </a:ext>
            </a:extLst>
          </p:cNvPr>
          <p:cNvPicPr>
            <a:picLocks noChangeAspect="1"/>
          </p:cNvPicPr>
          <p:nvPr/>
        </p:nvPicPr>
        <p:blipFill>
          <a:blip r:embed="rId6"/>
          <a:stretch>
            <a:fillRect/>
          </a:stretch>
        </p:blipFill>
        <p:spPr>
          <a:xfrm>
            <a:off x="9787353" y="5998807"/>
            <a:ext cx="163575" cy="74189"/>
          </a:xfrm>
          <a:prstGeom prst="rect">
            <a:avLst/>
          </a:prstGeom>
        </p:spPr>
      </p:pic>
      <p:pic>
        <p:nvPicPr>
          <p:cNvPr id="48" name="Picture 47">
            <a:extLst>
              <a:ext uri="{FF2B5EF4-FFF2-40B4-BE49-F238E27FC236}">
                <a16:creationId xmlns:a16="http://schemas.microsoft.com/office/drawing/2014/main" id="{270A79FD-298A-C045-ABB3-98C20ADEEB71}"/>
              </a:ext>
            </a:extLst>
          </p:cNvPr>
          <p:cNvPicPr>
            <a:picLocks noChangeAspect="1"/>
          </p:cNvPicPr>
          <p:nvPr/>
        </p:nvPicPr>
        <p:blipFill>
          <a:blip r:embed="rId6"/>
          <a:stretch>
            <a:fillRect/>
          </a:stretch>
        </p:blipFill>
        <p:spPr>
          <a:xfrm>
            <a:off x="9428301" y="5982087"/>
            <a:ext cx="163575" cy="74189"/>
          </a:xfrm>
          <a:prstGeom prst="rect">
            <a:avLst/>
          </a:prstGeom>
        </p:spPr>
      </p:pic>
      <p:grpSp>
        <p:nvGrpSpPr>
          <p:cNvPr id="49" name="Group 48">
            <a:extLst>
              <a:ext uri="{FF2B5EF4-FFF2-40B4-BE49-F238E27FC236}">
                <a16:creationId xmlns:a16="http://schemas.microsoft.com/office/drawing/2014/main" id="{7BFF0C76-49D1-5141-85D7-4C105A284EC8}"/>
              </a:ext>
            </a:extLst>
          </p:cNvPr>
          <p:cNvGrpSpPr/>
          <p:nvPr/>
        </p:nvGrpSpPr>
        <p:grpSpPr>
          <a:xfrm>
            <a:off x="9696408" y="2389239"/>
            <a:ext cx="1038522" cy="2323012"/>
            <a:chOff x="7990447" y="859403"/>
            <a:chExt cx="1646634" cy="3683265"/>
          </a:xfrm>
        </p:grpSpPr>
        <p:pic>
          <p:nvPicPr>
            <p:cNvPr id="50" name="Picture 49">
              <a:extLst>
                <a:ext uri="{FF2B5EF4-FFF2-40B4-BE49-F238E27FC236}">
                  <a16:creationId xmlns:a16="http://schemas.microsoft.com/office/drawing/2014/main" id="{7230F769-8F61-B746-B881-BB1B05C46152}"/>
                </a:ext>
              </a:extLst>
            </p:cNvPr>
            <p:cNvPicPr>
              <a:picLocks noChangeAspect="1"/>
            </p:cNvPicPr>
            <p:nvPr/>
          </p:nvPicPr>
          <p:blipFill>
            <a:blip r:embed="rId7"/>
            <a:stretch>
              <a:fillRect/>
            </a:stretch>
          </p:blipFill>
          <p:spPr>
            <a:xfrm rot="703768">
              <a:off x="7990447" y="859403"/>
              <a:ext cx="823317" cy="1672771"/>
            </a:xfrm>
            <a:prstGeom prst="rect">
              <a:avLst/>
            </a:prstGeom>
          </p:spPr>
        </p:pic>
        <p:pic>
          <p:nvPicPr>
            <p:cNvPr id="51" name="Picture 50">
              <a:extLst>
                <a:ext uri="{FF2B5EF4-FFF2-40B4-BE49-F238E27FC236}">
                  <a16:creationId xmlns:a16="http://schemas.microsoft.com/office/drawing/2014/main" id="{5EB18C9C-DB6A-2D49-B71D-F9470516D8A1}"/>
                </a:ext>
              </a:extLst>
            </p:cNvPr>
            <p:cNvPicPr>
              <a:picLocks noChangeAspect="1"/>
            </p:cNvPicPr>
            <p:nvPr/>
          </p:nvPicPr>
          <p:blipFill>
            <a:blip r:embed="rId7"/>
            <a:stretch>
              <a:fillRect/>
            </a:stretch>
          </p:blipFill>
          <p:spPr>
            <a:xfrm>
              <a:off x="8813764" y="1864650"/>
              <a:ext cx="823317" cy="1672771"/>
            </a:xfrm>
            <a:prstGeom prst="rect">
              <a:avLst/>
            </a:prstGeom>
          </p:spPr>
        </p:pic>
        <p:pic>
          <p:nvPicPr>
            <p:cNvPr id="52" name="Picture 51">
              <a:extLst>
                <a:ext uri="{FF2B5EF4-FFF2-40B4-BE49-F238E27FC236}">
                  <a16:creationId xmlns:a16="http://schemas.microsoft.com/office/drawing/2014/main" id="{CF2B4E41-A885-794B-8E0F-BF3A2DF76856}"/>
                </a:ext>
              </a:extLst>
            </p:cNvPr>
            <p:cNvPicPr>
              <a:picLocks noChangeAspect="1"/>
            </p:cNvPicPr>
            <p:nvPr/>
          </p:nvPicPr>
          <p:blipFill>
            <a:blip r:embed="rId7"/>
            <a:stretch>
              <a:fillRect/>
            </a:stretch>
          </p:blipFill>
          <p:spPr>
            <a:xfrm>
              <a:off x="8228815" y="2869897"/>
              <a:ext cx="823317" cy="1672771"/>
            </a:xfrm>
            <a:prstGeom prst="rect">
              <a:avLst/>
            </a:prstGeom>
          </p:spPr>
        </p:pic>
      </p:grpSp>
      <p:grpSp>
        <p:nvGrpSpPr>
          <p:cNvPr id="31" name="Group 30">
            <a:extLst>
              <a:ext uri="{FF2B5EF4-FFF2-40B4-BE49-F238E27FC236}">
                <a16:creationId xmlns:a16="http://schemas.microsoft.com/office/drawing/2014/main" id="{E3F86B4E-FA52-BB43-8E98-2C827A6ED8E7}"/>
              </a:ext>
            </a:extLst>
          </p:cNvPr>
          <p:cNvGrpSpPr/>
          <p:nvPr/>
        </p:nvGrpSpPr>
        <p:grpSpPr>
          <a:xfrm>
            <a:off x="5319478" y="875920"/>
            <a:ext cx="6381439" cy="4170045"/>
            <a:chOff x="2128471" y="1691004"/>
            <a:chExt cx="6381439" cy="4170045"/>
          </a:xfrm>
        </p:grpSpPr>
        <p:cxnSp>
          <p:nvCxnSpPr>
            <p:cNvPr id="24" name="Straight Connector 23">
              <a:extLst>
                <a:ext uri="{FF2B5EF4-FFF2-40B4-BE49-F238E27FC236}">
                  <a16:creationId xmlns:a16="http://schemas.microsoft.com/office/drawing/2014/main" id="{F07DA50C-C823-B947-BBAA-794B6724D8A4}"/>
                </a:ext>
              </a:extLst>
            </p:cNvPr>
            <p:cNvCxnSpPr>
              <a:cxnSpLocks/>
            </p:cNvCxnSpPr>
            <p:nvPr/>
          </p:nvCxnSpPr>
          <p:spPr>
            <a:xfrm flipV="1">
              <a:off x="2796900" y="2603162"/>
              <a:ext cx="4010383" cy="623221"/>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93257F7-4170-0344-A70F-E871C57D4523}"/>
                </a:ext>
              </a:extLst>
            </p:cNvPr>
            <p:cNvCxnSpPr>
              <a:cxnSpLocks/>
              <a:endCxn id="27" idx="3"/>
            </p:cNvCxnSpPr>
            <p:nvPr/>
          </p:nvCxnSpPr>
          <p:spPr>
            <a:xfrm>
              <a:off x="2747994" y="3414765"/>
              <a:ext cx="3079901" cy="1968183"/>
            </a:xfrm>
            <a:prstGeom prst="line">
              <a:avLst/>
            </a:prstGeom>
            <a:ln w="15875">
              <a:solidFill>
                <a:schemeClr val="tx1"/>
              </a:solidFill>
              <a:prstDash val="sysDash"/>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9F489CB9-D553-1D42-8782-AA6F532B3584}"/>
                </a:ext>
              </a:extLst>
            </p:cNvPr>
            <p:cNvPicPr>
              <a:picLocks noChangeAspect="1"/>
            </p:cNvPicPr>
            <p:nvPr/>
          </p:nvPicPr>
          <p:blipFill>
            <a:blip r:embed="rId8"/>
            <a:stretch>
              <a:fillRect/>
            </a:stretch>
          </p:blipFill>
          <p:spPr>
            <a:xfrm>
              <a:off x="2128471" y="1691004"/>
              <a:ext cx="2881154" cy="3012972"/>
            </a:xfrm>
            <a:prstGeom prst="rect">
              <a:avLst/>
            </a:prstGeom>
          </p:spPr>
        </p:pic>
        <p:sp>
          <p:nvSpPr>
            <p:cNvPr id="27" name="Oval 26">
              <a:extLst>
                <a:ext uri="{FF2B5EF4-FFF2-40B4-BE49-F238E27FC236}">
                  <a16:creationId xmlns:a16="http://schemas.microsoft.com/office/drawing/2014/main" id="{A4A63B10-8BC2-D641-ADE1-89E61DB935D4}"/>
                </a:ext>
              </a:extLst>
            </p:cNvPr>
            <p:cNvSpPr/>
            <p:nvPr/>
          </p:nvSpPr>
          <p:spPr>
            <a:xfrm>
              <a:off x="5367734" y="2596369"/>
              <a:ext cx="3142176" cy="3264680"/>
            </a:xfrm>
            <a:prstGeom prst="ellipse">
              <a:avLst/>
            </a:prstGeom>
            <a:solidFill>
              <a:schemeClr val="bg2">
                <a:lumMod val="75000"/>
                <a:alpha val="24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9" name="Picture 1" descr="Picture 1">
            <a:extLst>
              <a:ext uri="{FF2B5EF4-FFF2-40B4-BE49-F238E27FC236}">
                <a16:creationId xmlns:a16="http://schemas.microsoft.com/office/drawing/2014/main" id="{62E522FC-A639-0F42-9A85-B7905BC11B55}"/>
              </a:ext>
            </a:extLst>
          </p:cNvPr>
          <p:cNvPicPr>
            <a:picLocks noChangeAspect="1"/>
          </p:cNvPicPr>
          <p:nvPr/>
        </p:nvPicPr>
        <p:blipFill>
          <a:blip r:embed="rId9"/>
          <a:stretch>
            <a:fillRect/>
          </a:stretch>
        </p:blipFill>
        <p:spPr>
          <a:xfrm rot="221302">
            <a:off x="1979671" y="1221748"/>
            <a:ext cx="1940324" cy="5424985"/>
          </a:xfrm>
          <a:prstGeom prst="rect">
            <a:avLst/>
          </a:prstGeom>
          <a:ln w="12700">
            <a:miter lim="400000"/>
          </a:ln>
        </p:spPr>
      </p:pic>
      <p:cxnSp>
        <p:nvCxnSpPr>
          <p:cNvPr id="3" name="Curved Connector 2">
            <a:extLst>
              <a:ext uri="{FF2B5EF4-FFF2-40B4-BE49-F238E27FC236}">
                <a16:creationId xmlns:a16="http://schemas.microsoft.com/office/drawing/2014/main" id="{C246D5DC-2E33-2744-8E50-381B38F82394}"/>
              </a:ext>
            </a:extLst>
          </p:cNvPr>
          <p:cNvCxnSpPr>
            <a:cxnSpLocks/>
          </p:cNvCxnSpPr>
          <p:nvPr/>
        </p:nvCxnSpPr>
        <p:spPr>
          <a:xfrm rot="10800000" flipV="1">
            <a:off x="4035575" y="2524881"/>
            <a:ext cx="1205404" cy="621188"/>
          </a:xfrm>
          <a:prstGeom prst="curvedConnector3">
            <a:avLst/>
          </a:prstGeom>
          <a:ln w="603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57A534DB-E222-C846-AD48-CB6EA5C10730}"/>
              </a:ext>
            </a:extLst>
          </p:cNvPr>
          <p:cNvSpPr/>
          <p:nvPr/>
        </p:nvSpPr>
        <p:spPr>
          <a:xfrm>
            <a:off x="9510088" y="1183788"/>
            <a:ext cx="4510140" cy="584775"/>
          </a:xfrm>
          <a:prstGeom prst="rect">
            <a:avLst/>
          </a:prstGeom>
        </p:spPr>
        <p:txBody>
          <a:bodyPr wrap="square">
            <a:spAutoFit/>
          </a:bodyPr>
          <a:lstStyle/>
          <a:p>
            <a:r>
              <a:rPr lang="en-US" sz="3200" dirty="0">
                <a:latin typeface="Modern Love Caps" pitchFamily="82" charset="0"/>
              </a:rPr>
              <a:t>SPOROZOITE</a:t>
            </a:r>
          </a:p>
        </p:txBody>
      </p:sp>
    </p:spTree>
    <p:custDataLst>
      <p:tags r:id="rId1"/>
    </p:custDataLst>
    <p:extLst>
      <p:ext uri="{BB962C8B-B14F-4D97-AF65-F5344CB8AC3E}">
        <p14:creationId xmlns:p14="http://schemas.microsoft.com/office/powerpoint/2010/main" val="1306057241"/>
      </p:ext>
    </p:extLst>
  </p:cSld>
  <p:clrMapOvr>
    <a:masterClrMapping/>
  </p:clrMapOvr>
  <mc:AlternateContent xmlns:mc="http://schemas.openxmlformats.org/markup-compatibility/2006" xmlns:p14="http://schemas.microsoft.com/office/powerpoint/2010/main">
    <mc:Choice Requires="p14">
      <p:transition spd="slow" p14:dur="2000" advTm="24933"/>
    </mc:Choice>
    <mc:Fallback xmlns="">
      <p:transition spd="slow" advTm="24933"/>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233F8976-A569-A042-900E-67125D38D11C}"/>
              </a:ext>
            </a:extLst>
          </p:cNvPr>
          <p:cNvGrpSpPr/>
          <p:nvPr/>
        </p:nvGrpSpPr>
        <p:grpSpPr>
          <a:xfrm>
            <a:off x="-7122" y="1217"/>
            <a:ext cx="12199123" cy="6858000"/>
            <a:chOff x="-7122" y="1217"/>
            <a:chExt cx="12199123" cy="6858000"/>
          </a:xfrm>
        </p:grpSpPr>
        <p:sp>
          <p:nvSpPr>
            <p:cNvPr id="32" name="Rectangle 31">
              <a:extLst>
                <a:ext uri="{FF2B5EF4-FFF2-40B4-BE49-F238E27FC236}">
                  <a16:creationId xmlns:a16="http://schemas.microsoft.com/office/drawing/2014/main" id="{7EA4ABF6-F58B-9640-A26F-E9B0656FCA68}"/>
                </a:ext>
              </a:extLst>
            </p:cNvPr>
            <p:cNvSpPr/>
            <p:nvPr/>
          </p:nvSpPr>
          <p:spPr>
            <a:xfrm>
              <a:off x="6092439" y="1217"/>
              <a:ext cx="3049781" cy="6858000"/>
            </a:xfrm>
            <a:prstGeom prst="rect">
              <a:avLst/>
            </a:prstGeom>
            <a:solidFill>
              <a:srgbClr val="F2D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54E39A27-FD0C-D846-AFE1-F566F0DDBDFF}"/>
                </a:ext>
              </a:extLst>
            </p:cNvPr>
            <p:cNvSpPr/>
            <p:nvPr/>
          </p:nvSpPr>
          <p:spPr>
            <a:xfrm>
              <a:off x="-7122" y="1217"/>
              <a:ext cx="3049781" cy="6858000"/>
            </a:xfrm>
            <a:prstGeom prst="rect">
              <a:avLst/>
            </a:prstGeom>
            <a:solidFill>
              <a:srgbClr val="F2D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F9AE576D-FE69-614A-985E-AE006EBECCC8}"/>
                </a:ext>
              </a:extLst>
            </p:cNvPr>
            <p:cNvSpPr/>
            <p:nvPr/>
          </p:nvSpPr>
          <p:spPr>
            <a:xfrm>
              <a:off x="3042659" y="1217"/>
              <a:ext cx="3049781" cy="6858000"/>
            </a:xfrm>
            <a:prstGeom prst="rect">
              <a:avLst/>
            </a:prstGeom>
            <a:solidFill>
              <a:schemeClr val="bg1">
                <a:lumMod val="75000"/>
                <a:alpha val="9407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FEEE494B-C7C2-1C45-BA57-979CBE0182E5}"/>
                </a:ext>
              </a:extLst>
            </p:cNvPr>
            <p:cNvSpPr/>
            <p:nvPr/>
          </p:nvSpPr>
          <p:spPr>
            <a:xfrm>
              <a:off x="9142220" y="1217"/>
              <a:ext cx="3049781" cy="6858000"/>
            </a:xfrm>
            <a:prstGeom prst="rect">
              <a:avLst/>
            </a:prstGeom>
            <a:solidFill>
              <a:schemeClr val="bg1">
                <a:lumMod val="6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4" name="Picture 43">
            <a:extLst>
              <a:ext uri="{FF2B5EF4-FFF2-40B4-BE49-F238E27FC236}">
                <a16:creationId xmlns:a16="http://schemas.microsoft.com/office/drawing/2014/main" id="{3BF707D0-0A5E-9940-B36D-2A6D4F936670}"/>
              </a:ext>
            </a:extLst>
          </p:cNvPr>
          <p:cNvPicPr>
            <a:picLocks noChangeAspect="1"/>
          </p:cNvPicPr>
          <p:nvPr/>
        </p:nvPicPr>
        <p:blipFill>
          <a:blip r:embed="rId4"/>
          <a:stretch>
            <a:fillRect/>
          </a:stretch>
        </p:blipFill>
        <p:spPr>
          <a:xfrm rot="6367616">
            <a:off x="10506857" y="5544894"/>
            <a:ext cx="2186525" cy="1647071"/>
          </a:xfrm>
          <a:prstGeom prst="rect">
            <a:avLst/>
          </a:prstGeom>
        </p:spPr>
      </p:pic>
      <p:sp>
        <p:nvSpPr>
          <p:cNvPr id="45" name="TextBox 44">
            <a:extLst>
              <a:ext uri="{FF2B5EF4-FFF2-40B4-BE49-F238E27FC236}">
                <a16:creationId xmlns:a16="http://schemas.microsoft.com/office/drawing/2014/main" id="{E302D6E5-08E5-D344-8A7A-BBA5FA09BF61}"/>
              </a:ext>
            </a:extLst>
          </p:cNvPr>
          <p:cNvSpPr txBox="1"/>
          <p:nvPr/>
        </p:nvSpPr>
        <p:spPr>
          <a:xfrm>
            <a:off x="9171412" y="5982087"/>
            <a:ext cx="1395458" cy="538190"/>
          </a:xfrm>
          <a:prstGeom prst="rect">
            <a:avLst/>
          </a:prstGeom>
          <a:noFill/>
        </p:spPr>
        <p:txBody>
          <a:bodyPr wrap="none" rtlCol="0">
            <a:spAutoFit/>
          </a:bodyPr>
          <a:lstStyle/>
          <a:p>
            <a:r>
              <a:rPr lang="en-US" sz="3600" dirty="0" err="1">
                <a:latin typeface="Modern Love Caps" pitchFamily="82" charset="0"/>
              </a:rPr>
              <a:t>kibui</a:t>
            </a:r>
            <a:r>
              <a:rPr lang="en-US" sz="3600" dirty="0">
                <a:latin typeface="Modern Love Caps" pitchFamily="82" charset="0"/>
              </a:rPr>
              <a:t> </a:t>
            </a:r>
            <a:r>
              <a:rPr lang="en-US" sz="3600" dirty="0" err="1">
                <a:latin typeface="Modern Love Caps" pitchFamily="82" charset="0"/>
              </a:rPr>
              <a:t>kago</a:t>
            </a:r>
            <a:endParaRPr lang="en-US" sz="3600" dirty="0">
              <a:latin typeface="Modern Love Caps" pitchFamily="82" charset="0"/>
            </a:endParaRPr>
          </a:p>
        </p:txBody>
      </p:sp>
      <p:pic>
        <p:nvPicPr>
          <p:cNvPr id="46" name="Picture 45">
            <a:extLst>
              <a:ext uri="{FF2B5EF4-FFF2-40B4-BE49-F238E27FC236}">
                <a16:creationId xmlns:a16="http://schemas.microsoft.com/office/drawing/2014/main" id="{BA4DB946-8EF0-7C4A-BCB6-7E7832E8EBE5}"/>
              </a:ext>
            </a:extLst>
          </p:cNvPr>
          <p:cNvPicPr>
            <a:picLocks noChangeAspect="1"/>
          </p:cNvPicPr>
          <p:nvPr/>
        </p:nvPicPr>
        <p:blipFill>
          <a:blip r:embed="rId5"/>
          <a:stretch>
            <a:fillRect/>
          </a:stretch>
        </p:blipFill>
        <p:spPr>
          <a:xfrm>
            <a:off x="8130677" y="5998807"/>
            <a:ext cx="816988" cy="643161"/>
          </a:xfrm>
          <a:prstGeom prst="rect">
            <a:avLst/>
          </a:prstGeom>
        </p:spPr>
      </p:pic>
      <p:pic>
        <p:nvPicPr>
          <p:cNvPr id="47" name="Picture 46">
            <a:extLst>
              <a:ext uri="{FF2B5EF4-FFF2-40B4-BE49-F238E27FC236}">
                <a16:creationId xmlns:a16="http://schemas.microsoft.com/office/drawing/2014/main" id="{A25FEF89-1506-FA42-865C-1C219312D00F}"/>
              </a:ext>
            </a:extLst>
          </p:cNvPr>
          <p:cNvPicPr>
            <a:picLocks noChangeAspect="1"/>
          </p:cNvPicPr>
          <p:nvPr/>
        </p:nvPicPr>
        <p:blipFill>
          <a:blip r:embed="rId6"/>
          <a:stretch>
            <a:fillRect/>
          </a:stretch>
        </p:blipFill>
        <p:spPr>
          <a:xfrm>
            <a:off x="9787353" y="5998807"/>
            <a:ext cx="163575" cy="74189"/>
          </a:xfrm>
          <a:prstGeom prst="rect">
            <a:avLst/>
          </a:prstGeom>
        </p:spPr>
      </p:pic>
      <p:pic>
        <p:nvPicPr>
          <p:cNvPr id="48" name="Picture 47">
            <a:extLst>
              <a:ext uri="{FF2B5EF4-FFF2-40B4-BE49-F238E27FC236}">
                <a16:creationId xmlns:a16="http://schemas.microsoft.com/office/drawing/2014/main" id="{270A79FD-298A-C045-ABB3-98C20ADEEB71}"/>
              </a:ext>
            </a:extLst>
          </p:cNvPr>
          <p:cNvPicPr>
            <a:picLocks noChangeAspect="1"/>
          </p:cNvPicPr>
          <p:nvPr/>
        </p:nvPicPr>
        <p:blipFill>
          <a:blip r:embed="rId6"/>
          <a:stretch>
            <a:fillRect/>
          </a:stretch>
        </p:blipFill>
        <p:spPr>
          <a:xfrm>
            <a:off x="9428301" y="5982087"/>
            <a:ext cx="163575" cy="74189"/>
          </a:xfrm>
          <a:prstGeom prst="rect">
            <a:avLst/>
          </a:prstGeom>
        </p:spPr>
      </p:pic>
      <p:grpSp>
        <p:nvGrpSpPr>
          <p:cNvPr id="49" name="Group 48">
            <a:extLst>
              <a:ext uri="{FF2B5EF4-FFF2-40B4-BE49-F238E27FC236}">
                <a16:creationId xmlns:a16="http://schemas.microsoft.com/office/drawing/2014/main" id="{7BFF0C76-49D1-5141-85D7-4C105A284EC8}"/>
              </a:ext>
            </a:extLst>
          </p:cNvPr>
          <p:cNvGrpSpPr/>
          <p:nvPr/>
        </p:nvGrpSpPr>
        <p:grpSpPr>
          <a:xfrm>
            <a:off x="9696408" y="2389239"/>
            <a:ext cx="1038522" cy="2323012"/>
            <a:chOff x="7990447" y="859403"/>
            <a:chExt cx="1646634" cy="3683265"/>
          </a:xfrm>
        </p:grpSpPr>
        <p:pic>
          <p:nvPicPr>
            <p:cNvPr id="50" name="Picture 49">
              <a:extLst>
                <a:ext uri="{FF2B5EF4-FFF2-40B4-BE49-F238E27FC236}">
                  <a16:creationId xmlns:a16="http://schemas.microsoft.com/office/drawing/2014/main" id="{7230F769-8F61-B746-B881-BB1B05C46152}"/>
                </a:ext>
              </a:extLst>
            </p:cNvPr>
            <p:cNvPicPr>
              <a:picLocks noChangeAspect="1"/>
            </p:cNvPicPr>
            <p:nvPr/>
          </p:nvPicPr>
          <p:blipFill>
            <a:blip r:embed="rId7"/>
            <a:stretch>
              <a:fillRect/>
            </a:stretch>
          </p:blipFill>
          <p:spPr>
            <a:xfrm rot="703768">
              <a:off x="7990447" y="859403"/>
              <a:ext cx="823317" cy="1672771"/>
            </a:xfrm>
            <a:prstGeom prst="rect">
              <a:avLst/>
            </a:prstGeom>
          </p:spPr>
        </p:pic>
        <p:pic>
          <p:nvPicPr>
            <p:cNvPr id="51" name="Picture 50">
              <a:extLst>
                <a:ext uri="{FF2B5EF4-FFF2-40B4-BE49-F238E27FC236}">
                  <a16:creationId xmlns:a16="http://schemas.microsoft.com/office/drawing/2014/main" id="{5EB18C9C-DB6A-2D49-B71D-F9470516D8A1}"/>
                </a:ext>
              </a:extLst>
            </p:cNvPr>
            <p:cNvPicPr>
              <a:picLocks noChangeAspect="1"/>
            </p:cNvPicPr>
            <p:nvPr/>
          </p:nvPicPr>
          <p:blipFill>
            <a:blip r:embed="rId7"/>
            <a:stretch>
              <a:fillRect/>
            </a:stretch>
          </p:blipFill>
          <p:spPr>
            <a:xfrm>
              <a:off x="8813764" y="1864650"/>
              <a:ext cx="823317" cy="1672771"/>
            </a:xfrm>
            <a:prstGeom prst="rect">
              <a:avLst/>
            </a:prstGeom>
          </p:spPr>
        </p:pic>
        <p:pic>
          <p:nvPicPr>
            <p:cNvPr id="52" name="Picture 51">
              <a:extLst>
                <a:ext uri="{FF2B5EF4-FFF2-40B4-BE49-F238E27FC236}">
                  <a16:creationId xmlns:a16="http://schemas.microsoft.com/office/drawing/2014/main" id="{CF2B4E41-A885-794B-8E0F-BF3A2DF76856}"/>
                </a:ext>
              </a:extLst>
            </p:cNvPr>
            <p:cNvPicPr>
              <a:picLocks noChangeAspect="1"/>
            </p:cNvPicPr>
            <p:nvPr/>
          </p:nvPicPr>
          <p:blipFill>
            <a:blip r:embed="rId7"/>
            <a:stretch>
              <a:fillRect/>
            </a:stretch>
          </p:blipFill>
          <p:spPr>
            <a:xfrm>
              <a:off x="8228815" y="2869897"/>
              <a:ext cx="823317" cy="1672771"/>
            </a:xfrm>
            <a:prstGeom prst="rect">
              <a:avLst/>
            </a:prstGeom>
          </p:spPr>
        </p:pic>
      </p:grpSp>
      <p:sp>
        <p:nvSpPr>
          <p:cNvPr id="53" name="Rectangle 52">
            <a:extLst>
              <a:ext uri="{FF2B5EF4-FFF2-40B4-BE49-F238E27FC236}">
                <a16:creationId xmlns:a16="http://schemas.microsoft.com/office/drawing/2014/main" id="{2FD75AA6-F16A-4846-A924-F21591F591C2}"/>
              </a:ext>
            </a:extLst>
          </p:cNvPr>
          <p:cNvSpPr/>
          <p:nvPr/>
        </p:nvSpPr>
        <p:spPr>
          <a:xfrm>
            <a:off x="4858269" y="6108562"/>
            <a:ext cx="4510140" cy="584775"/>
          </a:xfrm>
          <a:prstGeom prst="rect">
            <a:avLst/>
          </a:prstGeom>
        </p:spPr>
        <p:txBody>
          <a:bodyPr wrap="square">
            <a:spAutoFit/>
          </a:bodyPr>
          <a:lstStyle/>
          <a:p>
            <a:r>
              <a:rPr lang="en-US" sz="3200" dirty="0">
                <a:latin typeface="Modern Love Caps" pitchFamily="82" charset="0"/>
              </a:rPr>
              <a:t>NGOZI YETU</a:t>
            </a:r>
          </a:p>
        </p:txBody>
      </p:sp>
      <p:pic>
        <p:nvPicPr>
          <p:cNvPr id="55" name="Picture 54" descr="A close up of a logo&#10;&#10;Description automatically generated">
            <a:extLst>
              <a:ext uri="{FF2B5EF4-FFF2-40B4-BE49-F238E27FC236}">
                <a16:creationId xmlns:a16="http://schemas.microsoft.com/office/drawing/2014/main" id="{4CE34928-6C93-DE4E-8453-AC5E43E3CA89}"/>
              </a:ext>
            </a:extLst>
          </p:cNvPr>
          <p:cNvPicPr>
            <a:picLocks noChangeAspect="1"/>
          </p:cNvPicPr>
          <p:nvPr/>
        </p:nvPicPr>
        <p:blipFill>
          <a:blip r:embed="rId8"/>
          <a:stretch>
            <a:fillRect/>
          </a:stretch>
        </p:blipFill>
        <p:spPr>
          <a:xfrm>
            <a:off x="-37761" y="1070241"/>
            <a:ext cx="5924846" cy="5352111"/>
          </a:xfrm>
          <a:prstGeom prst="rect">
            <a:avLst/>
          </a:prstGeom>
        </p:spPr>
      </p:pic>
      <p:pic>
        <p:nvPicPr>
          <p:cNvPr id="62" name="Picture 61">
            <a:extLst>
              <a:ext uri="{FF2B5EF4-FFF2-40B4-BE49-F238E27FC236}">
                <a16:creationId xmlns:a16="http://schemas.microsoft.com/office/drawing/2014/main" id="{21328605-F9F4-704C-9C27-1D6382EFC6B1}"/>
              </a:ext>
            </a:extLst>
          </p:cNvPr>
          <p:cNvPicPr>
            <a:picLocks noChangeAspect="1"/>
          </p:cNvPicPr>
          <p:nvPr/>
        </p:nvPicPr>
        <p:blipFill>
          <a:blip r:embed="rId7"/>
          <a:stretch>
            <a:fillRect/>
          </a:stretch>
        </p:blipFill>
        <p:spPr>
          <a:xfrm rot="703768" flipH="1">
            <a:off x="1706545" y="2027179"/>
            <a:ext cx="435039" cy="883891"/>
          </a:xfrm>
          <a:prstGeom prst="rect">
            <a:avLst/>
          </a:prstGeom>
        </p:spPr>
      </p:pic>
      <p:pic>
        <p:nvPicPr>
          <p:cNvPr id="63" name="Picture 62">
            <a:extLst>
              <a:ext uri="{FF2B5EF4-FFF2-40B4-BE49-F238E27FC236}">
                <a16:creationId xmlns:a16="http://schemas.microsoft.com/office/drawing/2014/main" id="{5966A7FE-2BFF-2E47-AF76-B0BB9F161657}"/>
              </a:ext>
            </a:extLst>
          </p:cNvPr>
          <p:cNvPicPr>
            <a:picLocks noChangeAspect="1"/>
          </p:cNvPicPr>
          <p:nvPr/>
        </p:nvPicPr>
        <p:blipFill>
          <a:blip r:embed="rId7"/>
          <a:stretch>
            <a:fillRect/>
          </a:stretch>
        </p:blipFill>
        <p:spPr>
          <a:xfrm rot="703768" flipH="1">
            <a:off x="2330416" y="2128578"/>
            <a:ext cx="435039" cy="883891"/>
          </a:xfrm>
          <a:prstGeom prst="rect">
            <a:avLst/>
          </a:prstGeom>
        </p:spPr>
      </p:pic>
      <p:pic>
        <p:nvPicPr>
          <p:cNvPr id="29" name="Picture 28">
            <a:extLst>
              <a:ext uri="{FF2B5EF4-FFF2-40B4-BE49-F238E27FC236}">
                <a16:creationId xmlns:a16="http://schemas.microsoft.com/office/drawing/2014/main" id="{99E49A9E-81E3-0C43-B038-042ECCDCC1F6}"/>
              </a:ext>
            </a:extLst>
          </p:cNvPr>
          <p:cNvPicPr>
            <a:picLocks noChangeAspect="1"/>
          </p:cNvPicPr>
          <p:nvPr/>
        </p:nvPicPr>
        <p:blipFill>
          <a:blip r:embed="rId7"/>
          <a:stretch>
            <a:fillRect/>
          </a:stretch>
        </p:blipFill>
        <p:spPr>
          <a:xfrm rot="703768" flipH="1">
            <a:off x="2923087" y="2320581"/>
            <a:ext cx="435039" cy="883891"/>
          </a:xfrm>
          <a:prstGeom prst="rect">
            <a:avLst/>
          </a:prstGeom>
        </p:spPr>
      </p:pic>
      <p:grpSp>
        <p:nvGrpSpPr>
          <p:cNvPr id="31" name="Group 30">
            <a:extLst>
              <a:ext uri="{FF2B5EF4-FFF2-40B4-BE49-F238E27FC236}">
                <a16:creationId xmlns:a16="http://schemas.microsoft.com/office/drawing/2014/main" id="{E3F86B4E-FA52-BB43-8E98-2C827A6ED8E7}"/>
              </a:ext>
            </a:extLst>
          </p:cNvPr>
          <p:cNvGrpSpPr/>
          <p:nvPr/>
        </p:nvGrpSpPr>
        <p:grpSpPr>
          <a:xfrm>
            <a:off x="5751688" y="594613"/>
            <a:ext cx="6475152" cy="5387474"/>
            <a:chOff x="2034758" y="1261754"/>
            <a:chExt cx="6475152" cy="5387474"/>
          </a:xfrm>
        </p:grpSpPr>
        <p:cxnSp>
          <p:nvCxnSpPr>
            <p:cNvPr id="24" name="Straight Connector 23">
              <a:extLst>
                <a:ext uri="{FF2B5EF4-FFF2-40B4-BE49-F238E27FC236}">
                  <a16:creationId xmlns:a16="http://schemas.microsoft.com/office/drawing/2014/main" id="{F07DA50C-C823-B947-BBAA-794B6724D8A4}"/>
                </a:ext>
              </a:extLst>
            </p:cNvPr>
            <p:cNvCxnSpPr>
              <a:cxnSpLocks/>
            </p:cNvCxnSpPr>
            <p:nvPr/>
          </p:nvCxnSpPr>
          <p:spPr>
            <a:xfrm flipV="1">
              <a:off x="2796900" y="2603162"/>
              <a:ext cx="4010383" cy="623221"/>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571AF11-2D3C-5C4D-B26E-ECFB482CCA4A}"/>
                </a:ext>
              </a:extLst>
            </p:cNvPr>
            <p:cNvCxnSpPr>
              <a:cxnSpLocks/>
            </p:cNvCxnSpPr>
            <p:nvPr/>
          </p:nvCxnSpPr>
          <p:spPr>
            <a:xfrm flipH="1">
              <a:off x="2034758" y="1261754"/>
              <a:ext cx="9758" cy="5387474"/>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93257F7-4170-0344-A70F-E871C57D4523}"/>
                </a:ext>
              </a:extLst>
            </p:cNvPr>
            <p:cNvCxnSpPr>
              <a:cxnSpLocks/>
              <a:endCxn id="27" idx="3"/>
            </p:cNvCxnSpPr>
            <p:nvPr/>
          </p:nvCxnSpPr>
          <p:spPr>
            <a:xfrm>
              <a:off x="2747994" y="3414765"/>
              <a:ext cx="3079901" cy="1968183"/>
            </a:xfrm>
            <a:prstGeom prst="line">
              <a:avLst/>
            </a:prstGeom>
            <a:ln w="15875">
              <a:solidFill>
                <a:schemeClr val="tx1"/>
              </a:solidFill>
              <a:prstDash val="sysDash"/>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9F489CB9-D553-1D42-8782-AA6F532B3584}"/>
                </a:ext>
              </a:extLst>
            </p:cNvPr>
            <p:cNvPicPr>
              <a:picLocks noChangeAspect="1"/>
            </p:cNvPicPr>
            <p:nvPr/>
          </p:nvPicPr>
          <p:blipFill>
            <a:blip r:embed="rId9"/>
            <a:stretch>
              <a:fillRect/>
            </a:stretch>
          </p:blipFill>
          <p:spPr>
            <a:xfrm>
              <a:off x="2128471" y="1691004"/>
              <a:ext cx="2881154" cy="3012972"/>
            </a:xfrm>
            <a:prstGeom prst="rect">
              <a:avLst/>
            </a:prstGeom>
          </p:spPr>
        </p:pic>
        <p:sp>
          <p:nvSpPr>
            <p:cNvPr id="27" name="Oval 26">
              <a:extLst>
                <a:ext uri="{FF2B5EF4-FFF2-40B4-BE49-F238E27FC236}">
                  <a16:creationId xmlns:a16="http://schemas.microsoft.com/office/drawing/2014/main" id="{A4A63B10-8BC2-D641-ADE1-89E61DB935D4}"/>
                </a:ext>
              </a:extLst>
            </p:cNvPr>
            <p:cNvSpPr/>
            <p:nvPr/>
          </p:nvSpPr>
          <p:spPr>
            <a:xfrm>
              <a:off x="5367734" y="2596369"/>
              <a:ext cx="3142176" cy="3264680"/>
            </a:xfrm>
            <a:prstGeom prst="ellipse">
              <a:avLst/>
            </a:prstGeom>
            <a:solidFill>
              <a:schemeClr val="bg2">
                <a:lumMod val="75000"/>
                <a:alpha val="24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ustDataLst>
      <p:tags r:id="rId1"/>
    </p:custDataLst>
    <p:extLst>
      <p:ext uri="{BB962C8B-B14F-4D97-AF65-F5344CB8AC3E}">
        <p14:creationId xmlns:p14="http://schemas.microsoft.com/office/powerpoint/2010/main" val="3787344277"/>
      </p:ext>
    </p:extLst>
  </p:cSld>
  <p:clrMapOvr>
    <a:masterClrMapping/>
  </p:clrMapOvr>
  <mc:AlternateContent xmlns:mc="http://schemas.openxmlformats.org/markup-compatibility/2006" xmlns:p14="http://schemas.microsoft.com/office/powerpoint/2010/main">
    <mc:Choice Requires="p14">
      <p:transition spd="slow" p14:dur="2000" advTm="7937"/>
    </mc:Choice>
    <mc:Fallback xmlns="">
      <p:transition spd="slow" advTm="7937"/>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057CCAFF-6EA5-6745-8533-6D31FAB53CEE}"/>
              </a:ext>
            </a:extLst>
          </p:cNvPr>
          <p:cNvGrpSpPr/>
          <p:nvPr/>
        </p:nvGrpSpPr>
        <p:grpSpPr>
          <a:xfrm>
            <a:off x="-7122" y="1217"/>
            <a:ext cx="12199123" cy="6858000"/>
            <a:chOff x="-7122" y="1217"/>
            <a:chExt cx="12199123" cy="6858000"/>
          </a:xfrm>
        </p:grpSpPr>
        <p:sp>
          <p:nvSpPr>
            <p:cNvPr id="38" name="Rectangle 37">
              <a:extLst>
                <a:ext uri="{FF2B5EF4-FFF2-40B4-BE49-F238E27FC236}">
                  <a16:creationId xmlns:a16="http://schemas.microsoft.com/office/drawing/2014/main" id="{D0437CA8-C1E7-3C40-B4F5-09A8A2A4B002}"/>
                </a:ext>
              </a:extLst>
            </p:cNvPr>
            <p:cNvSpPr/>
            <p:nvPr/>
          </p:nvSpPr>
          <p:spPr>
            <a:xfrm>
              <a:off x="6092439" y="1217"/>
              <a:ext cx="3049781" cy="6858000"/>
            </a:xfrm>
            <a:prstGeom prst="rect">
              <a:avLst/>
            </a:prstGeom>
            <a:solidFill>
              <a:srgbClr val="F2D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025B1161-0222-414A-9186-08D1A3EFCE5D}"/>
                </a:ext>
              </a:extLst>
            </p:cNvPr>
            <p:cNvSpPr/>
            <p:nvPr/>
          </p:nvSpPr>
          <p:spPr>
            <a:xfrm>
              <a:off x="-7122" y="1217"/>
              <a:ext cx="3049781" cy="6858000"/>
            </a:xfrm>
            <a:prstGeom prst="rect">
              <a:avLst/>
            </a:prstGeom>
            <a:solidFill>
              <a:srgbClr val="F2D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030E7577-5A37-FD4E-9DAE-80526BA55E65}"/>
                </a:ext>
              </a:extLst>
            </p:cNvPr>
            <p:cNvSpPr/>
            <p:nvPr/>
          </p:nvSpPr>
          <p:spPr>
            <a:xfrm>
              <a:off x="3042659" y="1217"/>
              <a:ext cx="3049781" cy="6858000"/>
            </a:xfrm>
            <a:prstGeom prst="rect">
              <a:avLst/>
            </a:prstGeom>
            <a:solidFill>
              <a:schemeClr val="bg1">
                <a:lumMod val="75000"/>
                <a:alpha val="9407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4DEA441D-BF48-1A4F-9D74-D1CE31DA9A00}"/>
                </a:ext>
              </a:extLst>
            </p:cNvPr>
            <p:cNvSpPr/>
            <p:nvPr/>
          </p:nvSpPr>
          <p:spPr>
            <a:xfrm>
              <a:off x="9142220" y="1217"/>
              <a:ext cx="3049781" cy="6858000"/>
            </a:xfrm>
            <a:prstGeom prst="rect">
              <a:avLst/>
            </a:prstGeom>
            <a:solidFill>
              <a:schemeClr val="bg1">
                <a:lumMod val="6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4" name="Picture 43">
            <a:extLst>
              <a:ext uri="{FF2B5EF4-FFF2-40B4-BE49-F238E27FC236}">
                <a16:creationId xmlns:a16="http://schemas.microsoft.com/office/drawing/2014/main" id="{3BF707D0-0A5E-9940-B36D-2A6D4F936670}"/>
              </a:ext>
            </a:extLst>
          </p:cNvPr>
          <p:cNvPicPr>
            <a:picLocks noChangeAspect="1"/>
          </p:cNvPicPr>
          <p:nvPr/>
        </p:nvPicPr>
        <p:blipFill>
          <a:blip r:embed="rId4"/>
          <a:stretch>
            <a:fillRect/>
          </a:stretch>
        </p:blipFill>
        <p:spPr>
          <a:xfrm rot="6367616">
            <a:off x="10506857" y="5544894"/>
            <a:ext cx="2186525" cy="1647071"/>
          </a:xfrm>
          <a:prstGeom prst="rect">
            <a:avLst/>
          </a:prstGeom>
        </p:spPr>
      </p:pic>
      <p:sp>
        <p:nvSpPr>
          <p:cNvPr id="45" name="TextBox 44">
            <a:extLst>
              <a:ext uri="{FF2B5EF4-FFF2-40B4-BE49-F238E27FC236}">
                <a16:creationId xmlns:a16="http://schemas.microsoft.com/office/drawing/2014/main" id="{E302D6E5-08E5-D344-8A7A-BBA5FA09BF61}"/>
              </a:ext>
            </a:extLst>
          </p:cNvPr>
          <p:cNvSpPr txBox="1"/>
          <p:nvPr/>
        </p:nvSpPr>
        <p:spPr>
          <a:xfrm>
            <a:off x="9171412" y="5982087"/>
            <a:ext cx="1395458" cy="538190"/>
          </a:xfrm>
          <a:prstGeom prst="rect">
            <a:avLst/>
          </a:prstGeom>
          <a:noFill/>
        </p:spPr>
        <p:txBody>
          <a:bodyPr wrap="none" rtlCol="0">
            <a:spAutoFit/>
          </a:bodyPr>
          <a:lstStyle/>
          <a:p>
            <a:r>
              <a:rPr lang="en-US" sz="3600" dirty="0" err="1">
                <a:latin typeface="Modern Love Caps" pitchFamily="82" charset="0"/>
              </a:rPr>
              <a:t>kibui</a:t>
            </a:r>
            <a:r>
              <a:rPr lang="en-US" sz="3600" dirty="0">
                <a:latin typeface="Modern Love Caps" pitchFamily="82" charset="0"/>
              </a:rPr>
              <a:t> </a:t>
            </a:r>
            <a:r>
              <a:rPr lang="en-US" sz="3600" dirty="0" err="1">
                <a:latin typeface="Modern Love Caps" pitchFamily="82" charset="0"/>
              </a:rPr>
              <a:t>kago</a:t>
            </a:r>
            <a:endParaRPr lang="en-US" sz="3600" dirty="0">
              <a:latin typeface="Modern Love Caps" pitchFamily="82" charset="0"/>
            </a:endParaRPr>
          </a:p>
        </p:txBody>
      </p:sp>
      <p:pic>
        <p:nvPicPr>
          <p:cNvPr id="46" name="Picture 45">
            <a:extLst>
              <a:ext uri="{FF2B5EF4-FFF2-40B4-BE49-F238E27FC236}">
                <a16:creationId xmlns:a16="http://schemas.microsoft.com/office/drawing/2014/main" id="{BA4DB946-8EF0-7C4A-BCB6-7E7832E8EBE5}"/>
              </a:ext>
            </a:extLst>
          </p:cNvPr>
          <p:cNvPicPr>
            <a:picLocks noChangeAspect="1"/>
          </p:cNvPicPr>
          <p:nvPr/>
        </p:nvPicPr>
        <p:blipFill>
          <a:blip r:embed="rId5"/>
          <a:stretch>
            <a:fillRect/>
          </a:stretch>
        </p:blipFill>
        <p:spPr>
          <a:xfrm>
            <a:off x="8130677" y="5998807"/>
            <a:ext cx="816988" cy="643161"/>
          </a:xfrm>
          <a:prstGeom prst="rect">
            <a:avLst/>
          </a:prstGeom>
        </p:spPr>
      </p:pic>
      <p:pic>
        <p:nvPicPr>
          <p:cNvPr id="47" name="Picture 46">
            <a:extLst>
              <a:ext uri="{FF2B5EF4-FFF2-40B4-BE49-F238E27FC236}">
                <a16:creationId xmlns:a16="http://schemas.microsoft.com/office/drawing/2014/main" id="{A25FEF89-1506-FA42-865C-1C219312D00F}"/>
              </a:ext>
            </a:extLst>
          </p:cNvPr>
          <p:cNvPicPr>
            <a:picLocks noChangeAspect="1"/>
          </p:cNvPicPr>
          <p:nvPr/>
        </p:nvPicPr>
        <p:blipFill>
          <a:blip r:embed="rId6"/>
          <a:stretch>
            <a:fillRect/>
          </a:stretch>
        </p:blipFill>
        <p:spPr>
          <a:xfrm>
            <a:off x="9787353" y="5998807"/>
            <a:ext cx="163575" cy="74189"/>
          </a:xfrm>
          <a:prstGeom prst="rect">
            <a:avLst/>
          </a:prstGeom>
        </p:spPr>
      </p:pic>
      <p:pic>
        <p:nvPicPr>
          <p:cNvPr id="48" name="Picture 47">
            <a:extLst>
              <a:ext uri="{FF2B5EF4-FFF2-40B4-BE49-F238E27FC236}">
                <a16:creationId xmlns:a16="http://schemas.microsoft.com/office/drawing/2014/main" id="{270A79FD-298A-C045-ABB3-98C20ADEEB71}"/>
              </a:ext>
            </a:extLst>
          </p:cNvPr>
          <p:cNvPicPr>
            <a:picLocks noChangeAspect="1"/>
          </p:cNvPicPr>
          <p:nvPr/>
        </p:nvPicPr>
        <p:blipFill>
          <a:blip r:embed="rId6"/>
          <a:stretch>
            <a:fillRect/>
          </a:stretch>
        </p:blipFill>
        <p:spPr>
          <a:xfrm>
            <a:off x="9428301" y="5982087"/>
            <a:ext cx="163575" cy="74189"/>
          </a:xfrm>
          <a:prstGeom prst="rect">
            <a:avLst/>
          </a:prstGeom>
        </p:spPr>
      </p:pic>
      <p:grpSp>
        <p:nvGrpSpPr>
          <p:cNvPr id="49" name="Group 48">
            <a:extLst>
              <a:ext uri="{FF2B5EF4-FFF2-40B4-BE49-F238E27FC236}">
                <a16:creationId xmlns:a16="http://schemas.microsoft.com/office/drawing/2014/main" id="{7BFF0C76-49D1-5141-85D7-4C105A284EC8}"/>
              </a:ext>
            </a:extLst>
          </p:cNvPr>
          <p:cNvGrpSpPr/>
          <p:nvPr/>
        </p:nvGrpSpPr>
        <p:grpSpPr>
          <a:xfrm>
            <a:off x="9696408" y="2389239"/>
            <a:ext cx="1038522" cy="2323012"/>
            <a:chOff x="7990447" y="859403"/>
            <a:chExt cx="1646634" cy="3683265"/>
          </a:xfrm>
        </p:grpSpPr>
        <p:pic>
          <p:nvPicPr>
            <p:cNvPr id="50" name="Picture 49">
              <a:extLst>
                <a:ext uri="{FF2B5EF4-FFF2-40B4-BE49-F238E27FC236}">
                  <a16:creationId xmlns:a16="http://schemas.microsoft.com/office/drawing/2014/main" id="{7230F769-8F61-B746-B881-BB1B05C46152}"/>
                </a:ext>
              </a:extLst>
            </p:cNvPr>
            <p:cNvPicPr>
              <a:picLocks noChangeAspect="1"/>
            </p:cNvPicPr>
            <p:nvPr/>
          </p:nvPicPr>
          <p:blipFill>
            <a:blip r:embed="rId7"/>
            <a:stretch>
              <a:fillRect/>
            </a:stretch>
          </p:blipFill>
          <p:spPr>
            <a:xfrm rot="703768">
              <a:off x="7990447" y="859403"/>
              <a:ext cx="823317" cy="1672771"/>
            </a:xfrm>
            <a:prstGeom prst="rect">
              <a:avLst/>
            </a:prstGeom>
          </p:spPr>
        </p:pic>
        <p:pic>
          <p:nvPicPr>
            <p:cNvPr id="51" name="Picture 50">
              <a:extLst>
                <a:ext uri="{FF2B5EF4-FFF2-40B4-BE49-F238E27FC236}">
                  <a16:creationId xmlns:a16="http://schemas.microsoft.com/office/drawing/2014/main" id="{5EB18C9C-DB6A-2D49-B71D-F9470516D8A1}"/>
                </a:ext>
              </a:extLst>
            </p:cNvPr>
            <p:cNvPicPr>
              <a:picLocks noChangeAspect="1"/>
            </p:cNvPicPr>
            <p:nvPr/>
          </p:nvPicPr>
          <p:blipFill>
            <a:blip r:embed="rId7"/>
            <a:stretch>
              <a:fillRect/>
            </a:stretch>
          </p:blipFill>
          <p:spPr>
            <a:xfrm>
              <a:off x="8813764" y="1864650"/>
              <a:ext cx="823317" cy="1672771"/>
            </a:xfrm>
            <a:prstGeom prst="rect">
              <a:avLst/>
            </a:prstGeom>
          </p:spPr>
        </p:pic>
        <p:pic>
          <p:nvPicPr>
            <p:cNvPr id="52" name="Picture 51">
              <a:extLst>
                <a:ext uri="{FF2B5EF4-FFF2-40B4-BE49-F238E27FC236}">
                  <a16:creationId xmlns:a16="http://schemas.microsoft.com/office/drawing/2014/main" id="{CF2B4E41-A885-794B-8E0F-BF3A2DF76856}"/>
                </a:ext>
              </a:extLst>
            </p:cNvPr>
            <p:cNvPicPr>
              <a:picLocks noChangeAspect="1"/>
            </p:cNvPicPr>
            <p:nvPr/>
          </p:nvPicPr>
          <p:blipFill>
            <a:blip r:embed="rId7"/>
            <a:stretch>
              <a:fillRect/>
            </a:stretch>
          </p:blipFill>
          <p:spPr>
            <a:xfrm>
              <a:off x="8228815" y="2869897"/>
              <a:ext cx="823317" cy="1672771"/>
            </a:xfrm>
            <a:prstGeom prst="rect">
              <a:avLst/>
            </a:prstGeom>
          </p:spPr>
        </p:pic>
      </p:grpSp>
      <p:grpSp>
        <p:nvGrpSpPr>
          <p:cNvPr id="31" name="Group 30">
            <a:extLst>
              <a:ext uri="{FF2B5EF4-FFF2-40B4-BE49-F238E27FC236}">
                <a16:creationId xmlns:a16="http://schemas.microsoft.com/office/drawing/2014/main" id="{E3F86B4E-FA52-BB43-8E98-2C827A6ED8E7}"/>
              </a:ext>
            </a:extLst>
          </p:cNvPr>
          <p:cNvGrpSpPr/>
          <p:nvPr/>
        </p:nvGrpSpPr>
        <p:grpSpPr>
          <a:xfrm>
            <a:off x="5751688" y="594613"/>
            <a:ext cx="6475152" cy="5387474"/>
            <a:chOff x="2034758" y="1261754"/>
            <a:chExt cx="6475152" cy="5387474"/>
          </a:xfrm>
        </p:grpSpPr>
        <p:cxnSp>
          <p:nvCxnSpPr>
            <p:cNvPr id="24" name="Straight Connector 23">
              <a:extLst>
                <a:ext uri="{FF2B5EF4-FFF2-40B4-BE49-F238E27FC236}">
                  <a16:creationId xmlns:a16="http://schemas.microsoft.com/office/drawing/2014/main" id="{F07DA50C-C823-B947-BBAA-794B6724D8A4}"/>
                </a:ext>
              </a:extLst>
            </p:cNvPr>
            <p:cNvCxnSpPr>
              <a:cxnSpLocks/>
            </p:cNvCxnSpPr>
            <p:nvPr/>
          </p:nvCxnSpPr>
          <p:spPr>
            <a:xfrm flipV="1">
              <a:off x="2796900" y="2603162"/>
              <a:ext cx="4010383" cy="623221"/>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571AF11-2D3C-5C4D-B26E-ECFB482CCA4A}"/>
                </a:ext>
              </a:extLst>
            </p:cNvPr>
            <p:cNvCxnSpPr>
              <a:cxnSpLocks/>
            </p:cNvCxnSpPr>
            <p:nvPr/>
          </p:nvCxnSpPr>
          <p:spPr>
            <a:xfrm flipH="1">
              <a:off x="2034758" y="1261754"/>
              <a:ext cx="9758" cy="5387474"/>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93257F7-4170-0344-A70F-E871C57D4523}"/>
                </a:ext>
              </a:extLst>
            </p:cNvPr>
            <p:cNvCxnSpPr>
              <a:cxnSpLocks/>
            </p:cNvCxnSpPr>
            <p:nvPr/>
          </p:nvCxnSpPr>
          <p:spPr>
            <a:xfrm>
              <a:off x="2747994" y="3414765"/>
              <a:ext cx="3171512" cy="2064325"/>
            </a:xfrm>
            <a:prstGeom prst="line">
              <a:avLst/>
            </a:prstGeom>
            <a:ln w="15875">
              <a:solidFill>
                <a:schemeClr val="tx1"/>
              </a:solidFill>
              <a:prstDash val="sysDash"/>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9F489CB9-D553-1D42-8782-AA6F532B3584}"/>
                </a:ext>
              </a:extLst>
            </p:cNvPr>
            <p:cNvPicPr>
              <a:picLocks noChangeAspect="1"/>
            </p:cNvPicPr>
            <p:nvPr/>
          </p:nvPicPr>
          <p:blipFill>
            <a:blip r:embed="rId8"/>
            <a:stretch>
              <a:fillRect/>
            </a:stretch>
          </p:blipFill>
          <p:spPr>
            <a:xfrm>
              <a:off x="2128471" y="1691004"/>
              <a:ext cx="2881154" cy="3012972"/>
            </a:xfrm>
            <a:prstGeom prst="rect">
              <a:avLst/>
            </a:prstGeom>
          </p:spPr>
        </p:pic>
        <p:sp>
          <p:nvSpPr>
            <p:cNvPr id="27" name="Oval 26">
              <a:extLst>
                <a:ext uri="{FF2B5EF4-FFF2-40B4-BE49-F238E27FC236}">
                  <a16:creationId xmlns:a16="http://schemas.microsoft.com/office/drawing/2014/main" id="{A4A63B10-8BC2-D641-ADE1-89E61DB935D4}"/>
                </a:ext>
              </a:extLst>
            </p:cNvPr>
            <p:cNvSpPr/>
            <p:nvPr/>
          </p:nvSpPr>
          <p:spPr>
            <a:xfrm>
              <a:off x="5367734" y="2596369"/>
              <a:ext cx="3142176" cy="3264680"/>
            </a:xfrm>
            <a:prstGeom prst="ellipse">
              <a:avLst/>
            </a:prstGeom>
            <a:solidFill>
              <a:schemeClr val="bg2">
                <a:lumMod val="75000"/>
                <a:alpha val="24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Rectangle 52">
            <a:extLst>
              <a:ext uri="{FF2B5EF4-FFF2-40B4-BE49-F238E27FC236}">
                <a16:creationId xmlns:a16="http://schemas.microsoft.com/office/drawing/2014/main" id="{2FD75AA6-F16A-4846-A924-F21591F591C2}"/>
              </a:ext>
            </a:extLst>
          </p:cNvPr>
          <p:cNvSpPr/>
          <p:nvPr/>
        </p:nvSpPr>
        <p:spPr>
          <a:xfrm>
            <a:off x="4858269" y="6108562"/>
            <a:ext cx="4510140" cy="584775"/>
          </a:xfrm>
          <a:prstGeom prst="rect">
            <a:avLst/>
          </a:prstGeom>
        </p:spPr>
        <p:txBody>
          <a:bodyPr wrap="square">
            <a:spAutoFit/>
          </a:bodyPr>
          <a:lstStyle/>
          <a:p>
            <a:r>
              <a:rPr lang="en-US" sz="3200" dirty="0">
                <a:latin typeface="Modern Love Caps" pitchFamily="82" charset="0"/>
              </a:rPr>
              <a:t>NGOZI YETU</a:t>
            </a:r>
          </a:p>
        </p:txBody>
      </p:sp>
      <p:pic>
        <p:nvPicPr>
          <p:cNvPr id="55" name="Picture 54" descr="A close up of a logo&#10;&#10;Description automatically generated">
            <a:extLst>
              <a:ext uri="{FF2B5EF4-FFF2-40B4-BE49-F238E27FC236}">
                <a16:creationId xmlns:a16="http://schemas.microsoft.com/office/drawing/2014/main" id="{4CE34928-6C93-DE4E-8453-AC5E43E3CA89}"/>
              </a:ext>
            </a:extLst>
          </p:cNvPr>
          <p:cNvPicPr>
            <a:picLocks noChangeAspect="1"/>
          </p:cNvPicPr>
          <p:nvPr/>
        </p:nvPicPr>
        <p:blipFill>
          <a:blip r:embed="rId9"/>
          <a:stretch>
            <a:fillRect/>
          </a:stretch>
        </p:blipFill>
        <p:spPr>
          <a:xfrm>
            <a:off x="-37761" y="1070241"/>
            <a:ext cx="5924846" cy="5352111"/>
          </a:xfrm>
          <a:prstGeom prst="rect">
            <a:avLst/>
          </a:prstGeom>
        </p:spPr>
      </p:pic>
      <p:pic>
        <p:nvPicPr>
          <p:cNvPr id="62" name="Picture 61">
            <a:extLst>
              <a:ext uri="{FF2B5EF4-FFF2-40B4-BE49-F238E27FC236}">
                <a16:creationId xmlns:a16="http://schemas.microsoft.com/office/drawing/2014/main" id="{21328605-F9F4-704C-9C27-1D6382EFC6B1}"/>
              </a:ext>
            </a:extLst>
          </p:cNvPr>
          <p:cNvPicPr>
            <a:picLocks noChangeAspect="1"/>
          </p:cNvPicPr>
          <p:nvPr/>
        </p:nvPicPr>
        <p:blipFill>
          <a:blip r:embed="rId7"/>
          <a:stretch>
            <a:fillRect/>
          </a:stretch>
        </p:blipFill>
        <p:spPr>
          <a:xfrm rot="703768" flipH="1">
            <a:off x="1706545" y="2027179"/>
            <a:ext cx="435039" cy="883891"/>
          </a:xfrm>
          <a:prstGeom prst="rect">
            <a:avLst/>
          </a:prstGeom>
        </p:spPr>
      </p:pic>
      <p:pic>
        <p:nvPicPr>
          <p:cNvPr id="63" name="Picture 62">
            <a:extLst>
              <a:ext uri="{FF2B5EF4-FFF2-40B4-BE49-F238E27FC236}">
                <a16:creationId xmlns:a16="http://schemas.microsoft.com/office/drawing/2014/main" id="{5966A7FE-2BFF-2E47-AF76-B0BB9F161657}"/>
              </a:ext>
            </a:extLst>
          </p:cNvPr>
          <p:cNvPicPr>
            <a:picLocks noChangeAspect="1"/>
          </p:cNvPicPr>
          <p:nvPr/>
        </p:nvPicPr>
        <p:blipFill>
          <a:blip r:embed="rId7"/>
          <a:stretch>
            <a:fillRect/>
          </a:stretch>
        </p:blipFill>
        <p:spPr>
          <a:xfrm rot="703768" flipH="1">
            <a:off x="2330416" y="2128578"/>
            <a:ext cx="435039" cy="883891"/>
          </a:xfrm>
          <a:prstGeom prst="rect">
            <a:avLst/>
          </a:prstGeom>
        </p:spPr>
      </p:pic>
      <p:sp>
        <p:nvSpPr>
          <p:cNvPr id="28" name="Rectangle 27">
            <a:extLst>
              <a:ext uri="{FF2B5EF4-FFF2-40B4-BE49-F238E27FC236}">
                <a16:creationId xmlns:a16="http://schemas.microsoft.com/office/drawing/2014/main" id="{F36A32BF-BC0D-994A-ADD6-225914F97F9A}"/>
              </a:ext>
            </a:extLst>
          </p:cNvPr>
          <p:cNvSpPr/>
          <p:nvPr/>
        </p:nvSpPr>
        <p:spPr>
          <a:xfrm>
            <a:off x="224541" y="1425019"/>
            <a:ext cx="4510140" cy="584775"/>
          </a:xfrm>
          <a:prstGeom prst="rect">
            <a:avLst/>
          </a:prstGeom>
        </p:spPr>
        <p:txBody>
          <a:bodyPr wrap="square">
            <a:spAutoFit/>
          </a:bodyPr>
          <a:lstStyle/>
          <a:p>
            <a:r>
              <a:rPr lang="en-US" sz="3200" dirty="0">
                <a:latin typeface="Modern Love Caps" pitchFamily="82" charset="0"/>
              </a:rPr>
              <a:t>SCHIZONT</a:t>
            </a:r>
          </a:p>
        </p:txBody>
      </p:sp>
      <p:pic>
        <p:nvPicPr>
          <p:cNvPr id="29" name="Picture 28">
            <a:extLst>
              <a:ext uri="{FF2B5EF4-FFF2-40B4-BE49-F238E27FC236}">
                <a16:creationId xmlns:a16="http://schemas.microsoft.com/office/drawing/2014/main" id="{99E49A9E-81E3-0C43-B038-042ECCDCC1F6}"/>
              </a:ext>
            </a:extLst>
          </p:cNvPr>
          <p:cNvPicPr>
            <a:picLocks noChangeAspect="1"/>
          </p:cNvPicPr>
          <p:nvPr/>
        </p:nvPicPr>
        <p:blipFill>
          <a:blip r:embed="rId7"/>
          <a:stretch>
            <a:fillRect/>
          </a:stretch>
        </p:blipFill>
        <p:spPr>
          <a:xfrm rot="703768" flipH="1">
            <a:off x="2923087" y="2320581"/>
            <a:ext cx="435039" cy="883891"/>
          </a:xfrm>
          <a:prstGeom prst="rect">
            <a:avLst/>
          </a:prstGeom>
        </p:spPr>
      </p:pic>
      <p:pic>
        <p:nvPicPr>
          <p:cNvPr id="32" name="Picture 31">
            <a:extLst>
              <a:ext uri="{FF2B5EF4-FFF2-40B4-BE49-F238E27FC236}">
                <a16:creationId xmlns:a16="http://schemas.microsoft.com/office/drawing/2014/main" id="{DA007AE5-B1D7-B64A-85CA-FC5417967889}"/>
              </a:ext>
            </a:extLst>
          </p:cNvPr>
          <p:cNvPicPr>
            <a:picLocks noChangeAspect="1"/>
          </p:cNvPicPr>
          <p:nvPr/>
        </p:nvPicPr>
        <p:blipFill>
          <a:blip r:embed="rId7"/>
          <a:stretch>
            <a:fillRect/>
          </a:stretch>
        </p:blipFill>
        <p:spPr>
          <a:xfrm rot="703768" flipH="1">
            <a:off x="1716336" y="2846404"/>
            <a:ext cx="435039" cy="883891"/>
          </a:xfrm>
          <a:prstGeom prst="rect">
            <a:avLst/>
          </a:prstGeom>
        </p:spPr>
      </p:pic>
      <p:pic>
        <p:nvPicPr>
          <p:cNvPr id="33" name="Picture 32">
            <a:extLst>
              <a:ext uri="{FF2B5EF4-FFF2-40B4-BE49-F238E27FC236}">
                <a16:creationId xmlns:a16="http://schemas.microsoft.com/office/drawing/2014/main" id="{8DEC9EE0-8644-AE42-A90D-F7D597E764E3}"/>
              </a:ext>
            </a:extLst>
          </p:cNvPr>
          <p:cNvPicPr>
            <a:picLocks noChangeAspect="1"/>
          </p:cNvPicPr>
          <p:nvPr/>
        </p:nvPicPr>
        <p:blipFill>
          <a:blip r:embed="rId7"/>
          <a:stretch>
            <a:fillRect/>
          </a:stretch>
        </p:blipFill>
        <p:spPr>
          <a:xfrm rot="703768" flipH="1">
            <a:off x="2193830" y="2979744"/>
            <a:ext cx="435039" cy="883891"/>
          </a:xfrm>
          <a:prstGeom prst="rect">
            <a:avLst/>
          </a:prstGeom>
        </p:spPr>
      </p:pic>
      <p:pic>
        <p:nvPicPr>
          <p:cNvPr id="34" name="Picture 33">
            <a:extLst>
              <a:ext uri="{FF2B5EF4-FFF2-40B4-BE49-F238E27FC236}">
                <a16:creationId xmlns:a16="http://schemas.microsoft.com/office/drawing/2014/main" id="{A70485EF-10E3-C048-AABE-3FFDCB24A186}"/>
              </a:ext>
            </a:extLst>
          </p:cNvPr>
          <p:cNvPicPr>
            <a:picLocks noChangeAspect="1"/>
          </p:cNvPicPr>
          <p:nvPr/>
        </p:nvPicPr>
        <p:blipFill>
          <a:blip r:embed="rId7"/>
          <a:stretch>
            <a:fillRect/>
          </a:stretch>
        </p:blipFill>
        <p:spPr>
          <a:xfrm rot="703768" flipH="1">
            <a:off x="3474734" y="2108849"/>
            <a:ext cx="435039" cy="883891"/>
          </a:xfrm>
          <a:prstGeom prst="rect">
            <a:avLst/>
          </a:prstGeom>
        </p:spPr>
      </p:pic>
      <p:pic>
        <p:nvPicPr>
          <p:cNvPr id="35" name="Picture 34">
            <a:extLst>
              <a:ext uri="{FF2B5EF4-FFF2-40B4-BE49-F238E27FC236}">
                <a16:creationId xmlns:a16="http://schemas.microsoft.com/office/drawing/2014/main" id="{8021BE1A-3EA7-7F43-B794-C323DC01C47C}"/>
              </a:ext>
            </a:extLst>
          </p:cNvPr>
          <p:cNvPicPr>
            <a:picLocks noChangeAspect="1"/>
          </p:cNvPicPr>
          <p:nvPr/>
        </p:nvPicPr>
        <p:blipFill>
          <a:blip r:embed="rId7"/>
          <a:stretch>
            <a:fillRect/>
          </a:stretch>
        </p:blipFill>
        <p:spPr>
          <a:xfrm rot="703768" flipH="1">
            <a:off x="3081079" y="2682355"/>
            <a:ext cx="435039" cy="883891"/>
          </a:xfrm>
          <a:prstGeom prst="rect">
            <a:avLst/>
          </a:prstGeom>
        </p:spPr>
      </p:pic>
      <p:pic>
        <p:nvPicPr>
          <p:cNvPr id="36" name="Picture 35">
            <a:extLst>
              <a:ext uri="{FF2B5EF4-FFF2-40B4-BE49-F238E27FC236}">
                <a16:creationId xmlns:a16="http://schemas.microsoft.com/office/drawing/2014/main" id="{E21C164B-F7ED-DE48-B648-1FF91993D9C1}"/>
              </a:ext>
            </a:extLst>
          </p:cNvPr>
          <p:cNvPicPr>
            <a:picLocks noChangeAspect="1"/>
          </p:cNvPicPr>
          <p:nvPr/>
        </p:nvPicPr>
        <p:blipFill>
          <a:blip r:embed="rId7"/>
          <a:stretch>
            <a:fillRect/>
          </a:stretch>
        </p:blipFill>
        <p:spPr>
          <a:xfrm rot="703768" flipH="1">
            <a:off x="2640866" y="2305679"/>
            <a:ext cx="435039" cy="883891"/>
          </a:xfrm>
          <a:prstGeom prst="rect">
            <a:avLst/>
          </a:prstGeom>
        </p:spPr>
      </p:pic>
    </p:spTree>
    <p:custDataLst>
      <p:tags r:id="rId1"/>
    </p:custDataLst>
    <p:extLst>
      <p:ext uri="{BB962C8B-B14F-4D97-AF65-F5344CB8AC3E}">
        <p14:creationId xmlns:p14="http://schemas.microsoft.com/office/powerpoint/2010/main" val="409301394"/>
      </p:ext>
    </p:extLst>
  </p:cSld>
  <p:clrMapOvr>
    <a:masterClrMapping/>
  </p:clrMapOvr>
  <mc:AlternateContent xmlns:mc="http://schemas.openxmlformats.org/markup-compatibility/2006" xmlns:p14="http://schemas.microsoft.com/office/powerpoint/2010/main">
    <mc:Choice Requires="p14">
      <p:transition spd="slow" p14:dur="2000" advTm="16438"/>
    </mc:Choice>
    <mc:Fallback xmlns="">
      <p:transition spd="slow" advTm="16438"/>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55">
            <a:extLst>
              <a:ext uri="{FF2B5EF4-FFF2-40B4-BE49-F238E27FC236}">
                <a16:creationId xmlns:a16="http://schemas.microsoft.com/office/drawing/2014/main" id="{EAB65CA8-5DE5-824C-B850-1121AB9810AF}"/>
              </a:ext>
            </a:extLst>
          </p:cNvPr>
          <p:cNvGrpSpPr/>
          <p:nvPr/>
        </p:nvGrpSpPr>
        <p:grpSpPr>
          <a:xfrm>
            <a:off x="-7122" y="1217"/>
            <a:ext cx="12199123" cy="6858000"/>
            <a:chOff x="-7122" y="1217"/>
            <a:chExt cx="12199123" cy="6858000"/>
          </a:xfrm>
        </p:grpSpPr>
        <p:sp>
          <p:nvSpPr>
            <p:cNvPr id="57" name="Rectangle 56">
              <a:extLst>
                <a:ext uri="{FF2B5EF4-FFF2-40B4-BE49-F238E27FC236}">
                  <a16:creationId xmlns:a16="http://schemas.microsoft.com/office/drawing/2014/main" id="{FD55C272-2730-A54C-93C8-B7454116687B}"/>
                </a:ext>
              </a:extLst>
            </p:cNvPr>
            <p:cNvSpPr/>
            <p:nvPr/>
          </p:nvSpPr>
          <p:spPr>
            <a:xfrm>
              <a:off x="6092439" y="1217"/>
              <a:ext cx="3049781" cy="6858000"/>
            </a:xfrm>
            <a:prstGeom prst="rect">
              <a:avLst/>
            </a:prstGeom>
            <a:solidFill>
              <a:srgbClr val="F2D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C5A93E-92C5-CB4E-850B-0C7609FC1AC7}"/>
                </a:ext>
              </a:extLst>
            </p:cNvPr>
            <p:cNvSpPr/>
            <p:nvPr/>
          </p:nvSpPr>
          <p:spPr>
            <a:xfrm>
              <a:off x="-7122" y="1217"/>
              <a:ext cx="3049781" cy="6858000"/>
            </a:xfrm>
            <a:prstGeom prst="rect">
              <a:avLst/>
            </a:prstGeom>
            <a:solidFill>
              <a:srgbClr val="F2D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F89220DD-D81C-F845-BDCD-DE1E15430D5C}"/>
                </a:ext>
              </a:extLst>
            </p:cNvPr>
            <p:cNvSpPr/>
            <p:nvPr/>
          </p:nvSpPr>
          <p:spPr>
            <a:xfrm>
              <a:off x="3042659" y="1217"/>
              <a:ext cx="3049781" cy="6858000"/>
            </a:xfrm>
            <a:prstGeom prst="rect">
              <a:avLst/>
            </a:prstGeom>
            <a:solidFill>
              <a:schemeClr val="bg1">
                <a:lumMod val="75000"/>
                <a:alpha val="9407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000B0620-5D3F-F041-BA4A-450D000A6C91}"/>
                </a:ext>
              </a:extLst>
            </p:cNvPr>
            <p:cNvSpPr/>
            <p:nvPr/>
          </p:nvSpPr>
          <p:spPr>
            <a:xfrm>
              <a:off x="9142220" y="1217"/>
              <a:ext cx="3049781" cy="6858000"/>
            </a:xfrm>
            <a:prstGeom prst="rect">
              <a:avLst/>
            </a:prstGeom>
            <a:solidFill>
              <a:schemeClr val="bg1">
                <a:lumMod val="6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4" name="Picture 43">
            <a:extLst>
              <a:ext uri="{FF2B5EF4-FFF2-40B4-BE49-F238E27FC236}">
                <a16:creationId xmlns:a16="http://schemas.microsoft.com/office/drawing/2014/main" id="{3BF707D0-0A5E-9940-B36D-2A6D4F936670}"/>
              </a:ext>
            </a:extLst>
          </p:cNvPr>
          <p:cNvPicPr>
            <a:picLocks noChangeAspect="1"/>
          </p:cNvPicPr>
          <p:nvPr/>
        </p:nvPicPr>
        <p:blipFill>
          <a:blip r:embed="rId4"/>
          <a:stretch>
            <a:fillRect/>
          </a:stretch>
        </p:blipFill>
        <p:spPr>
          <a:xfrm rot="6367616">
            <a:off x="10506857" y="5544894"/>
            <a:ext cx="2186525" cy="1647071"/>
          </a:xfrm>
          <a:prstGeom prst="rect">
            <a:avLst/>
          </a:prstGeom>
        </p:spPr>
      </p:pic>
      <p:sp>
        <p:nvSpPr>
          <p:cNvPr id="45" name="TextBox 44">
            <a:extLst>
              <a:ext uri="{FF2B5EF4-FFF2-40B4-BE49-F238E27FC236}">
                <a16:creationId xmlns:a16="http://schemas.microsoft.com/office/drawing/2014/main" id="{E302D6E5-08E5-D344-8A7A-BBA5FA09BF61}"/>
              </a:ext>
            </a:extLst>
          </p:cNvPr>
          <p:cNvSpPr txBox="1"/>
          <p:nvPr/>
        </p:nvSpPr>
        <p:spPr>
          <a:xfrm>
            <a:off x="9171412" y="5982087"/>
            <a:ext cx="1395458" cy="538190"/>
          </a:xfrm>
          <a:prstGeom prst="rect">
            <a:avLst/>
          </a:prstGeom>
          <a:noFill/>
        </p:spPr>
        <p:txBody>
          <a:bodyPr wrap="none" rtlCol="0">
            <a:spAutoFit/>
          </a:bodyPr>
          <a:lstStyle/>
          <a:p>
            <a:r>
              <a:rPr lang="en-US" sz="3600" dirty="0" err="1">
                <a:latin typeface="Modern Love Caps" pitchFamily="82" charset="0"/>
              </a:rPr>
              <a:t>kibui</a:t>
            </a:r>
            <a:r>
              <a:rPr lang="en-US" sz="3600" dirty="0">
                <a:latin typeface="Modern Love Caps" pitchFamily="82" charset="0"/>
              </a:rPr>
              <a:t> </a:t>
            </a:r>
            <a:r>
              <a:rPr lang="en-US" sz="3600" dirty="0" err="1">
                <a:latin typeface="Modern Love Caps" pitchFamily="82" charset="0"/>
              </a:rPr>
              <a:t>kago</a:t>
            </a:r>
            <a:endParaRPr lang="en-US" sz="3600" dirty="0">
              <a:latin typeface="Modern Love Caps" pitchFamily="82" charset="0"/>
            </a:endParaRPr>
          </a:p>
        </p:txBody>
      </p:sp>
      <p:pic>
        <p:nvPicPr>
          <p:cNvPr id="46" name="Picture 45">
            <a:extLst>
              <a:ext uri="{FF2B5EF4-FFF2-40B4-BE49-F238E27FC236}">
                <a16:creationId xmlns:a16="http://schemas.microsoft.com/office/drawing/2014/main" id="{BA4DB946-8EF0-7C4A-BCB6-7E7832E8EBE5}"/>
              </a:ext>
            </a:extLst>
          </p:cNvPr>
          <p:cNvPicPr>
            <a:picLocks noChangeAspect="1"/>
          </p:cNvPicPr>
          <p:nvPr/>
        </p:nvPicPr>
        <p:blipFill>
          <a:blip r:embed="rId5"/>
          <a:stretch>
            <a:fillRect/>
          </a:stretch>
        </p:blipFill>
        <p:spPr>
          <a:xfrm>
            <a:off x="8130677" y="5998807"/>
            <a:ext cx="816988" cy="643161"/>
          </a:xfrm>
          <a:prstGeom prst="rect">
            <a:avLst/>
          </a:prstGeom>
        </p:spPr>
      </p:pic>
      <p:pic>
        <p:nvPicPr>
          <p:cNvPr id="47" name="Picture 46">
            <a:extLst>
              <a:ext uri="{FF2B5EF4-FFF2-40B4-BE49-F238E27FC236}">
                <a16:creationId xmlns:a16="http://schemas.microsoft.com/office/drawing/2014/main" id="{A25FEF89-1506-FA42-865C-1C219312D00F}"/>
              </a:ext>
            </a:extLst>
          </p:cNvPr>
          <p:cNvPicPr>
            <a:picLocks noChangeAspect="1"/>
          </p:cNvPicPr>
          <p:nvPr/>
        </p:nvPicPr>
        <p:blipFill>
          <a:blip r:embed="rId6"/>
          <a:stretch>
            <a:fillRect/>
          </a:stretch>
        </p:blipFill>
        <p:spPr>
          <a:xfrm>
            <a:off x="9787353" y="5998807"/>
            <a:ext cx="163575" cy="74189"/>
          </a:xfrm>
          <a:prstGeom prst="rect">
            <a:avLst/>
          </a:prstGeom>
        </p:spPr>
      </p:pic>
      <p:pic>
        <p:nvPicPr>
          <p:cNvPr id="48" name="Picture 47">
            <a:extLst>
              <a:ext uri="{FF2B5EF4-FFF2-40B4-BE49-F238E27FC236}">
                <a16:creationId xmlns:a16="http://schemas.microsoft.com/office/drawing/2014/main" id="{270A79FD-298A-C045-ABB3-98C20ADEEB71}"/>
              </a:ext>
            </a:extLst>
          </p:cNvPr>
          <p:cNvPicPr>
            <a:picLocks noChangeAspect="1"/>
          </p:cNvPicPr>
          <p:nvPr/>
        </p:nvPicPr>
        <p:blipFill>
          <a:blip r:embed="rId6"/>
          <a:stretch>
            <a:fillRect/>
          </a:stretch>
        </p:blipFill>
        <p:spPr>
          <a:xfrm>
            <a:off x="9428301" y="5982087"/>
            <a:ext cx="163575" cy="74189"/>
          </a:xfrm>
          <a:prstGeom prst="rect">
            <a:avLst/>
          </a:prstGeom>
        </p:spPr>
      </p:pic>
      <p:grpSp>
        <p:nvGrpSpPr>
          <p:cNvPr id="49" name="Group 48">
            <a:extLst>
              <a:ext uri="{FF2B5EF4-FFF2-40B4-BE49-F238E27FC236}">
                <a16:creationId xmlns:a16="http://schemas.microsoft.com/office/drawing/2014/main" id="{7BFF0C76-49D1-5141-85D7-4C105A284EC8}"/>
              </a:ext>
            </a:extLst>
          </p:cNvPr>
          <p:cNvGrpSpPr/>
          <p:nvPr/>
        </p:nvGrpSpPr>
        <p:grpSpPr>
          <a:xfrm>
            <a:off x="9696408" y="2389239"/>
            <a:ext cx="1038522" cy="2323012"/>
            <a:chOff x="7990447" y="859403"/>
            <a:chExt cx="1646634" cy="3683265"/>
          </a:xfrm>
        </p:grpSpPr>
        <p:pic>
          <p:nvPicPr>
            <p:cNvPr id="50" name="Picture 49">
              <a:extLst>
                <a:ext uri="{FF2B5EF4-FFF2-40B4-BE49-F238E27FC236}">
                  <a16:creationId xmlns:a16="http://schemas.microsoft.com/office/drawing/2014/main" id="{7230F769-8F61-B746-B881-BB1B05C46152}"/>
                </a:ext>
              </a:extLst>
            </p:cNvPr>
            <p:cNvPicPr>
              <a:picLocks noChangeAspect="1"/>
            </p:cNvPicPr>
            <p:nvPr/>
          </p:nvPicPr>
          <p:blipFill>
            <a:blip r:embed="rId7"/>
            <a:stretch>
              <a:fillRect/>
            </a:stretch>
          </p:blipFill>
          <p:spPr>
            <a:xfrm rot="703768">
              <a:off x="7990447" y="859403"/>
              <a:ext cx="823317" cy="1672771"/>
            </a:xfrm>
            <a:prstGeom prst="rect">
              <a:avLst/>
            </a:prstGeom>
          </p:spPr>
        </p:pic>
        <p:pic>
          <p:nvPicPr>
            <p:cNvPr id="51" name="Picture 50">
              <a:extLst>
                <a:ext uri="{FF2B5EF4-FFF2-40B4-BE49-F238E27FC236}">
                  <a16:creationId xmlns:a16="http://schemas.microsoft.com/office/drawing/2014/main" id="{5EB18C9C-DB6A-2D49-B71D-F9470516D8A1}"/>
                </a:ext>
              </a:extLst>
            </p:cNvPr>
            <p:cNvPicPr>
              <a:picLocks noChangeAspect="1"/>
            </p:cNvPicPr>
            <p:nvPr/>
          </p:nvPicPr>
          <p:blipFill>
            <a:blip r:embed="rId7"/>
            <a:stretch>
              <a:fillRect/>
            </a:stretch>
          </p:blipFill>
          <p:spPr>
            <a:xfrm>
              <a:off x="8813764" y="1864650"/>
              <a:ext cx="823317" cy="1672771"/>
            </a:xfrm>
            <a:prstGeom prst="rect">
              <a:avLst/>
            </a:prstGeom>
          </p:spPr>
        </p:pic>
        <p:pic>
          <p:nvPicPr>
            <p:cNvPr id="52" name="Picture 51">
              <a:extLst>
                <a:ext uri="{FF2B5EF4-FFF2-40B4-BE49-F238E27FC236}">
                  <a16:creationId xmlns:a16="http://schemas.microsoft.com/office/drawing/2014/main" id="{CF2B4E41-A885-794B-8E0F-BF3A2DF76856}"/>
                </a:ext>
              </a:extLst>
            </p:cNvPr>
            <p:cNvPicPr>
              <a:picLocks noChangeAspect="1"/>
            </p:cNvPicPr>
            <p:nvPr/>
          </p:nvPicPr>
          <p:blipFill>
            <a:blip r:embed="rId7"/>
            <a:stretch>
              <a:fillRect/>
            </a:stretch>
          </p:blipFill>
          <p:spPr>
            <a:xfrm>
              <a:off x="8228815" y="2869897"/>
              <a:ext cx="823317" cy="1672771"/>
            </a:xfrm>
            <a:prstGeom prst="rect">
              <a:avLst/>
            </a:prstGeom>
          </p:spPr>
        </p:pic>
      </p:grpSp>
      <p:grpSp>
        <p:nvGrpSpPr>
          <p:cNvPr id="31" name="Group 30">
            <a:extLst>
              <a:ext uri="{FF2B5EF4-FFF2-40B4-BE49-F238E27FC236}">
                <a16:creationId xmlns:a16="http://schemas.microsoft.com/office/drawing/2014/main" id="{E3F86B4E-FA52-BB43-8E98-2C827A6ED8E7}"/>
              </a:ext>
            </a:extLst>
          </p:cNvPr>
          <p:cNvGrpSpPr/>
          <p:nvPr/>
        </p:nvGrpSpPr>
        <p:grpSpPr>
          <a:xfrm>
            <a:off x="5751688" y="594613"/>
            <a:ext cx="6475152" cy="5387474"/>
            <a:chOff x="2034758" y="1261754"/>
            <a:chExt cx="6475152" cy="5387474"/>
          </a:xfrm>
        </p:grpSpPr>
        <p:cxnSp>
          <p:nvCxnSpPr>
            <p:cNvPr id="24" name="Straight Connector 23">
              <a:extLst>
                <a:ext uri="{FF2B5EF4-FFF2-40B4-BE49-F238E27FC236}">
                  <a16:creationId xmlns:a16="http://schemas.microsoft.com/office/drawing/2014/main" id="{F07DA50C-C823-B947-BBAA-794B6724D8A4}"/>
                </a:ext>
              </a:extLst>
            </p:cNvPr>
            <p:cNvCxnSpPr>
              <a:cxnSpLocks/>
            </p:cNvCxnSpPr>
            <p:nvPr/>
          </p:nvCxnSpPr>
          <p:spPr>
            <a:xfrm flipV="1">
              <a:off x="2796900" y="2603162"/>
              <a:ext cx="4010383" cy="623221"/>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571AF11-2D3C-5C4D-B26E-ECFB482CCA4A}"/>
                </a:ext>
              </a:extLst>
            </p:cNvPr>
            <p:cNvCxnSpPr>
              <a:cxnSpLocks/>
            </p:cNvCxnSpPr>
            <p:nvPr/>
          </p:nvCxnSpPr>
          <p:spPr>
            <a:xfrm flipH="1">
              <a:off x="2034758" y="1261754"/>
              <a:ext cx="9758" cy="5387474"/>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93257F7-4170-0344-A70F-E871C57D4523}"/>
                </a:ext>
              </a:extLst>
            </p:cNvPr>
            <p:cNvCxnSpPr>
              <a:cxnSpLocks/>
            </p:cNvCxnSpPr>
            <p:nvPr/>
          </p:nvCxnSpPr>
          <p:spPr>
            <a:xfrm>
              <a:off x="2747994" y="3414765"/>
              <a:ext cx="3171512" cy="2064325"/>
            </a:xfrm>
            <a:prstGeom prst="line">
              <a:avLst/>
            </a:prstGeom>
            <a:ln w="15875">
              <a:solidFill>
                <a:schemeClr val="tx1"/>
              </a:solidFill>
              <a:prstDash val="sysDash"/>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9F489CB9-D553-1D42-8782-AA6F532B3584}"/>
                </a:ext>
              </a:extLst>
            </p:cNvPr>
            <p:cNvPicPr>
              <a:picLocks noChangeAspect="1"/>
            </p:cNvPicPr>
            <p:nvPr/>
          </p:nvPicPr>
          <p:blipFill>
            <a:blip r:embed="rId8"/>
            <a:stretch>
              <a:fillRect/>
            </a:stretch>
          </p:blipFill>
          <p:spPr>
            <a:xfrm>
              <a:off x="2128471" y="1691004"/>
              <a:ext cx="2881154" cy="3012972"/>
            </a:xfrm>
            <a:prstGeom prst="rect">
              <a:avLst/>
            </a:prstGeom>
          </p:spPr>
        </p:pic>
        <p:sp>
          <p:nvSpPr>
            <p:cNvPr id="27" name="Oval 26">
              <a:extLst>
                <a:ext uri="{FF2B5EF4-FFF2-40B4-BE49-F238E27FC236}">
                  <a16:creationId xmlns:a16="http://schemas.microsoft.com/office/drawing/2014/main" id="{A4A63B10-8BC2-D641-ADE1-89E61DB935D4}"/>
                </a:ext>
              </a:extLst>
            </p:cNvPr>
            <p:cNvSpPr/>
            <p:nvPr/>
          </p:nvSpPr>
          <p:spPr>
            <a:xfrm>
              <a:off x="5367734" y="2596369"/>
              <a:ext cx="3142176" cy="3264680"/>
            </a:xfrm>
            <a:prstGeom prst="ellipse">
              <a:avLst/>
            </a:prstGeom>
            <a:solidFill>
              <a:schemeClr val="bg2">
                <a:lumMod val="75000"/>
                <a:alpha val="24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Rectangle 52">
            <a:extLst>
              <a:ext uri="{FF2B5EF4-FFF2-40B4-BE49-F238E27FC236}">
                <a16:creationId xmlns:a16="http://schemas.microsoft.com/office/drawing/2014/main" id="{2FD75AA6-F16A-4846-A924-F21591F591C2}"/>
              </a:ext>
            </a:extLst>
          </p:cNvPr>
          <p:cNvSpPr/>
          <p:nvPr/>
        </p:nvSpPr>
        <p:spPr>
          <a:xfrm>
            <a:off x="4858269" y="6108562"/>
            <a:ext cx="4510140" cy="584775"/>
          </a:xfrm>
          <a:prstGeom prst="rect">
            <a:avLst/>
          </a:prstGeom>
        </p:spPr>
        <p:txBody>
          <a:bodyPr wrap="square">
            <a:spAutoFit/>
          </a:bodyPr>
          <a:lstStyle/>
          <a:p>
            <a:r>
              <a:rPr lang="en-US" sz="3200" dirty="0">
                <a:latin typeface="Modern Love Caps" pitchFamily="82" charset="0"/>
              </a:rPr>
              <a:t>NGOZI YETU</a:t>
            </a:r>
          </a:p>
        </p:txBody>
      </p:sp>
      <p:pic>
        <p:nvPicPr>
          <p:cNvPr id="55" name="Picture 54" descr="A close up of a logo&#10;&#10;Description automatically generated">
            <a:extLst>
              <a:ext uri="{FF2B5EF4-FFF2-40B4-BE49-F238E27FC236}">
                <a16:creationId xmlns:a16="http://schemas.microsoft.com/office/drawing/2014/main" id="{4CE34928-6C93-DE4E-8453-AC5E43E3CA89}"/>
              </a:ext>
            </a:extLst>
          </p:cNvPr>
          <p:cNvPicPr>
            <a:picLocks noChangeAspect="1"/>
          </p:cNvPicPr>
          <p:nvPr/>
        </p:nvPicPr>
        <p:blipFill>
          <a:blip r:embed="rId9"/>
          <a:stretch>
            <a:fillRect/>
          </a:stretch>
        </p:blipFill>
        <p:spPr>
          <a:xfrm>
            <a:off x="-37761" y="1070241"/>
            <a:ext cx="5924846" cy="5352111"/>
          </a:xfrm>
          <a:prstGeom prst="rect">
            <a:avLst/>
          </a:prstGeom>
        </p:spPr>
      </p:pic>
      <p:pic>
        <p:nvPicPr>
          <p:cNvPr id="62" name="Picture 61">
            <a:extLst>
              <a:ext uri="{FF2B5EF4-FFF2-40B4-BE49-F238E27FC236}">
                <a16:creationId xmlns:a16="http://schemas.microsoft.com/office/drawing/2014/main" id="{21328605-F9F4-704C-9C27-1D6382EFC6B1}"/>
              </a:ext>
            </a:extLst>
          </p:cNvPr>
          <p:cNvPicPr>
            <a:picLocks noChangeAspect="1"/>
          </p:cNvPicPr>
          <p:nvPr/>
        </p:nvPicPr>
        <p:blipFill>
          <a:blip r:embed="rId7"/>
          <a:stretch>
            <a:fillRect/>
          </a:stretch>
        </p:blipFill>
        <p:spPr>
          <a:xfrm rot="703768" flipH="1">
            <a:off x="1706545" y="2027179"/>
            <a:ext cx="435039" cy="883891"/>
          </a:xfrm>
          <a:prstGeom prst="rect">
            <a:avLst/>
          </a:prstGeom>
        </p:spPr>
      </p:pic>
      <p:pic>
        <p:nvPicPr>
          <p:cNvPr id="63" name="Picture 62">
            <a:extLst>
              <a:ext uri="{FF2B5EF4-FFF2-40B4-BE49-F238E27FC236}">
                <a16:creationId xmlns:a16="http://schemas.microsoft.com/office/drawing/2014/main" id="{5966A7FE-2BFF-2E47-AF76-B0BB9F161657}"/>
              </a:ext>
            </a:extLst>
          </p:cNvPr>
          <p:cNvPicPr>
            <a:picLocks noChangeAspect="1"/>
          </p:cNvPicPr>
          <p:nvPr/>
        </p:nvPicPr>
        <p:blipFill>
          <a:blip r:embed="rId7"/>
          <a:stretch>
            <a:fillRect/>
          </a:stretch>
        </p:blipFill>
        <p:spPr>
          <a:xfrm rot="703768" flipH="1">
            <a:off x="2330416" y="2128578"/>
            <a:ext cx="435039" cy="883891"/>
          </a:xfrm>
          <a:prstGeom prst="rect">
            <a:avLst/>
          </a:prstGeom>
        </p:spPr>
      </p:pic>
      <p:sp>
        <p:nvSpPr>
          <p:cNvPr id="28" name="Rectangle 27">
            <a:extLst>
              <a:ext uri="{FF2B5EF4-FFF2-40B4-BE49-F238E27FC236}">
                <a16:creationId xmlns:a16="http://schemas.microsoft.com/office/drawing/2014/main" id="{F36A32BF-BC0D-994A-ADD6-225914F97F9A}"/>
              </a:ext>
            </a:extLst>
          </p:cNvPr>
          <p:cNvSpPr/>
          <p:nvPr/>
        </p:nvSpPr>
        <p:spPr>
          <a:xfrm>
            <a:off x="224541" y="1425019"/>
            <a:ext cx="4510140" cy="584775"/>
          </a:xfrm>
          <a:prstGeom prst="rect">
            <a:avLst/>
          </a:prstGeom>
        </p:spPr>
        <p:txBody>
          <a:bodyPr wrap="square">
            <a:spAutoFit/>
          </a:bodyPr>
          <a:lstStyle/>
          <a:p>
            <a:r>
              <a:rPr lang="en-US" sz="3200" dirty="0">
                <a:latin typeface="Modern Love Caps" pitchFamily="82" charset="0"/>
              </a:rPr>
              <a:t>SCHIZONT</a:t>
            </a:r>
          </a:p>
        </p:txBody>
      </p:sp>
      <p:pic>
        <p:nvPicPr>
          <p:cNvPr id="29" name="Picture 28">
            <a:extLst>
              <a:ext uri="{FF2B5EF4-FFF2-40B4-BE49-F238E27FC236}">
                <a16:creationId xmlns:a16="http://schemas.microsoft.com/office/drawing/2014/main" id="{99E49A9E-81E3-0C43-B038-042ECCDCC1F6}"/>
              </a:ext>
            </a:extLst>
          </p:cNvPr>
          <p:cNvPicPr>
            <a:picLocks noChangeAspect="1"/>
          </p:cNvPicPr>
          <p:nvPr/>
        </p:nvPicPr>
        <p:blipFill>
          <a:blip r:embed="rId7"/>
          <a:stretch>
            <a:fillRect/>
          </a:stretch>
        </p:blipFill>
        <p:spPr>
          <a:xfrm rot="703768" flipH="1">
            <a:off x="2923087" y="2320581"/>
            <a:ext cx="435039" cy="883891"/>
          </a:xfrm>
          <a:prstGeom prst="rect">
            <a:avLst/>
          </a:prstGeom>
        </p:spPr>
      </p:pic>
      <p:pic>
        <p:nvPicPr>
          <p:cNvPr id="32" name="Picture 31">
            <a:extLst>
              <a:ext uri="{FF2B5EF4-FFF2-40B4-BE49-F238E27FC236}">
                <a16:creationId xmlns:a16="http://schemas.microsoft.com/office/drawing/2014/main" id="{2EAABE1A-30E1-4344-8C5D-91E07E6F4556}"/>
              </a:ext>
            </a:extLst>
          </p:cNvPr>
          <p:cNvPicPr>
            <a:picLocks noChangeAspect="1"/>
          </p:cNvPicPr>
          <p:nvPr/>
        </p:nvPicPr>
        <p:blipFill>
          <a:blip r:embed="rId7"/>
          <a:stretch>
            <a:fillRect/>
          </a:stretch>
        </p:blipFill>
        <p:spPr>
          <a:xfrm rot="703768" flipH="1">
            <a:off x="1706545" y="2027179"/>
            <a:ext cx="435039" cy="883891"/>
          </a:xfrm>
          <a:prstGeom prst="rect">
            <a:avLst/>
          </a:prstGeom>
        </p:spPr>
      </p:pic>
      <p:pic>
        <p:nvPicPr>
          <p:cNvPr id="33" name="Picture 32">
            <a:extLst>
              <a:ext uri="{FF2B5EF4-FFF2-40B4-BE49-F238E27FC236}">
                <a16:creationId xmlns:a16="http://schemas.microsoft.com/office/drawing/2014/main" id="{7F37E92B-7E3B-B248-869B-BB9A69293484}"/>
              </a:ext>
            </a:extLst>
          </p:cNvPr>
          <p:cNvPicPr>
            <a:picLocks noChangeAspect="1"/>
          </p:cNvPicPr>
          <p:nvPr/>
        </p:nvPicPr>
        <p:blipFill>
          <a:blip r:embed="rId7"/>
          <a:stretch>
            <a:fillRect/>
          </a:stretch>
        </p:blipFill>
        <p:spPr>
          <a:xfrm rot="703768" flipH="1">
            <a:off x="2330416" y="2128578"/>
            <a:ext cx="435039" cy="883891"/>
          </a:xfrm>
          <a:prstGeom prst="rect">
            <a:avLst/>
          </a:prstGeom>
        </p:spPr>
      </p:pic>
      <p:pic>
        <p:nvPicPr>
          <p:cNvPr id="34" name="Picture 33">
            <a:extLst>
              <a:ext uri="{FF2B5EF4-FFF2-40B4-BE49-F238E27FC236}">
                <a16:creationId xmlns:a16="http://schemas.microsoft.com/office/drawing/2014/main" id="{DD016B2C-6057-4F49-9718-1ED6304C7085}"/>
              </a:ext>
            </a:extLst>
          </p:cNvPr>
          <p:cNvPicPr>
            <a:picLocks noChangeAspect="1"/>
          </p:cNvPicPr>
          <p:nvPr/>
        </p:nvPicPr>
        <p:blipFill>
          <a:blip r:embed="rId7"/>
          <a:stretch>
            <a:fillRect/>
          </a:stretch>
        </p:blipFill>
        <p:spPr>
          <a:xfrm rot="703768" flipH="1">
            <a:off x="1716336" y="2846404"/>
            <a:ext cx="435039" cy="883891"/>
          </a:xfrm>
          <a:prstGeom prst="rect">
            <a:avLst/>
          </a:prstGeom>
        </p:spPr>
      </p:pic>
      <p:pic>
        <p:nvPicPr>
          <p:cNvPr id="35" name="Picture 34">
            <a:extLst>
              <a:ext uri="{FF2B5EF4-FFF2-40B4-BE49-F238E27FC236}">
                <a16:creationId xmlns:a16="http://schemas.microsoft.com/office/drawing/2014/main" id="{E261884B-1D7A-794F-BFF3-DE31AEA977B6}"/>
              </a:ext>
            </a:extLst>
          </p:cNvPr>
          <p:cNvPicPr>
            <a:picLocks noChangeAspect="1"/>
          </p:cNvPicPr>
          <p:nvPr/>
        </p:nvPicPr>
        <p:blipFill>
          <a:blip r:embed="rId7"/>
          <a:stretch>
            <a:fillRect/>
          </a:stretch>
        </p:blipFill>
        <p:spPr>
          <a:xfrm rot="703768" flipH="1">
            <a:off x="2193830" y="2979744"/>
            <a:ext cx="435039" cy="883891"/>
          </a:xfrm>
          <a:prstGeom prst="rect">
            <a:avLst/>
          </a:prstGeom>
        </p:spPr>
      </p:pic>
      <p:pic>
        <p:nvPicPr>
          <p:cNvPr id="36" name="Picture 35">
            <a:extLst>
              <a:ext uri="{FF2B5EF4-FFF2-40B4-BE49-F238E27FC236}">
                <a16:creationId xmlns:a16="http://schemas.microsoft.com/office/drawing/2014/main" id="{4BD4443D-C2A8-D24C-B993-41B95418E3DA}"/>
              </a:ext>
            </a:extLst>
          </p:cNvPr>
          <p:cNvPicPr>
            <a:picLocks noChangeAspect="1"/>
          </p:cNvPicPr>
          <p:nvPr/>
        </p:nvPicPr>
        <p:blipFill>
          <a:blip r:embed="rId7"/>
          <a:stretch>
            <a:fillRect/>
          </a:stretch>
        </p:blipFill>
        <p:spPr>
          <a:xfrm rot="703768" flipH="1">
            <a:off x="3474734" y="2108849"/>
            <a:ext cx="435039" cy="883891"/>
          </a:xfrm>
          <a:prstGeom prst="rect">
            <a:avLst/>
          </a:prstGeom>
        </p:spPr>
      </p:pic>
      <p:pic>
        <p:nvPicPr>
          <p:cNvPr id="37" name="Picture 36">
            <a:extLst>
              <a:ext uri="{FF2B5EF4-FFF2-40B4-BE49-F238E27FC236}">
                <a16:creationId xmlns:a16="http://schemas.microsoft.com/office/drawing/2014/main" id="{5B71AD26-5558-A946-B30E-4AD4E0C513C2}"/>
              </a:ext>
            </a:extLst>
          </p:cNvPr>
          <p:cNvPicPr>
            <a:picLocks noChangeAspect="1"/>
          </p:cNvPicPr>
          <p:nvPr/>
        </p:nvPicPr>
        <p:blipFill>
          <a:blip r:embed="rId7"/>
          <a:stretch>
            <a:fillRect/>
          </a:stretch>
        </p:blipFill>
        <p:spPr>
          <a:xfrm rot="703768" flipH="1">
            <a:off x="3081079" y="2682355"/>
            <a:ext cx="435039" cy="883891"/>
          </a:xfrm>
          <a:prstGeom prst="rect">
            <a:avLst/>
          </a:prstGeom>
        </p:spPr>
      </p:pic>
      <p:pic>
        <p:nvPicPr>
          <p:cNvPr id="38" name="Picture 37">
            <a:extLst>
              <a:ext uri="{FF2B5EF4-FFF2-40B4-BE49-F238E27FC236}">
                <a16:creationId xmlns:a16="http://schemas.microsoft.com/office/drawing/2014/main" id="{3C4B23AB-F5B9-BD4D-835E-BCD8C0CF7A55}"/>
              </a:ext>
            </a:extLst>
          </p:cNvPr>
          <p:cNvPicPr>
            <a:picLocks noChangeAspect="1"/>
          </p:cNvPicPr>
          <p:nvPr/>
        </p:nvPicPr>
        <p:blipFill>
          <a:blip r:embed="rId7"/>
          <a:stretch>
            <a:fillRect/>
          </a:stretch>
        </p:blipFill>
        <p:spPr>
          <a:xfrm rot="703768" flipH="1">
            <a:off x="2640866" y="2305679"/>
            <a:ext cx="435039" cy="883891"/>
          </a:xfrm>
          <a:prstGeom prst="rect">
            <a:avLst/>
          </a:prstGeom>
        </p:spPr>
      </p:pic>
    </p:spTree>
    <p:custDataLst>
      <p:tags r:id="rId1"/>
    </p:custDataLst>
    <p:extLst>
      <p:ext uri="{BB962C8B-B14F-4D97-AF65-F5344CB8AC3E}">
        <p14:creationId xmlns:p14="http://schemas.microsoft.com/office/powerpoint/2010/main" val="4233869490"/>
      </p:ext>
    </p:extLst>
  </p:cSld>
  <p:clrMapOvr>
    <a:masterClrMapping/>
  </p:clrMapOvr>
  <mc:AlternateContent xmlns:mc="http://schemas.openxmlformats.org/markup-compatibility/2006" xmlns:p14="http://schemas.microsoft.com/office/powerpoint/2010/main">
    <mc:Choice Requires="p14">
      <p:transition spd="slow" p14:dur="2000" advTm="6330"/>
    </mc:Choice>
    <mc:Fallback xmlns="">
      <p:transition spd="slow" advTm="633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oup 56">
            <a:extLst>
              <a:ext uri="{FF2B5EF4-FFF2-40B4-BE49-F238E27FC236}">
                <a16:creationId xmlns:a16="http://schemas.microsoft.com/office/drawing/2014/main" id="{9DD82F47-B324-D548-89FE-6FEC907998C6}"/>
              </a:ext>
            </a:extLst>
          </p:cNvPr>
          <p:cNvGrpSpPr/>
          <p:nvPr/>
        </p:nvGrpSpPr>
        <p:grpSpPr>
          <a:xfrm>
            <a:off x="-7122" y="1217"/>
            <a:ext cx="12199123" cy="6858000"/>
            <a:chOff x="-7122" y="1217"/>
            <a:chExt cx="12199123" cy="6858000"/>
          </a:xfrm>
        </p:grpSpPr>
        <p:sp>
          <p:nvSpPr>
            <p:cNvPr id="58" name="Rectangle 57">
              <a:extLst>
                <a:ext uri="{FF2B5EF4-FFF2-40B4-BE49-F238E27FC236}">
                  <a16:creationId xmlns:a16="http://schemas.microsoft.com/office/drawing/2014/main" id="{C90141D3-ED3F-4C4D-B688-ADDC6F977D6C}"/>
                </a:ext>
              </a:extLst>
            </p:cNvPr>
            <p:cNvSpPr/>
            <p:nvPr/>
          </p:nvSpPr>
          <p:spPr>
            <a:xfrm>
              <a:off x="6092439" y="1217"/>
              <a:ext cx="3049781" cy="6858000"/>
            </a:xfrm>
            <a:prstGeom prst="rect">
              <a:avLst/>
            </a:prstGeom>
            <a:solidFill>
              <a:srgbClr val="F2D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382726B8-B656-EB40-9F5C-7AD3526C196C}"/>
                </a:ext>
              </a:extLst>
            </p:cNvPr>
            <p:cNvSpPr/>
            <p:nvPr/>
          </p:nvSpPr>
          <p:spPr>
            <a:xfrm>
              <a:off x="-7122" y="1217"/>
              <a:ext cx="3049781" cy="6858000"/>
            </a:xfrm>
            <a:prstGeom prst="rect">
              <a:avLst/>
            </a:prstGeom>
            <a:solidFill>
              <a:srgbClr val="F2D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676F2BE3-7BA8-9C46-8B0C-A483610278C8}"/>
                </a:ext>
              </a:extLst>
            </p:cNvPr>
            <p:cNvSpPr/>
            <p:nvPr/>
          </p:nvSpPr>
          <p:spPr>
            <a:xfrm>
              <a:off x="3042659" y="1217"/>
              <a:ext cx="3049781" cy="6858000"/>
            </a:xfrm>
            <a:prstGeom prst="rect">
              <a:avLst/>
            </a:prstGeom>
            <a:solidFill>
              <a:schemeClr val="bg1">
                <a:lumMod val="75000"/>
                <a:alpha val="9407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006A6705-4C1B-3E40-8BE8-1505185FFC9B}"/>
                </a:ext>
              </a:extLst>
            </p:cNvPr>
            <p:cNvSpPr/>
            <p:nvPr/>
          </p:nvSpPr>
          <p:spPr>
            <a:xfrm>
              <a:off x="9142220" y="1217"/>
              <a:ext cx="3049781" cy="6858000"/>
            </a:xfrm>
            <a:prstGeom prst="rect">
              <a:avLst/>
            </a:prstGeom>
            <a:solidFill>
              <a:schemeClr val="bg1">
                <a:lumMod val="6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4" name="Picture 43">
            <a:extLst>
              <a:ext uri="{FF2B5EF4-FFF2-40B4-BE49-F238E27FC236}">
                <a16:creationId xmlns:a16="http://schemas.microsoft.com/office/drawing/2014/main" id="{3BF707D0-0A5E-9940-B36D-2A6D4F936670}"/>
              </a:ext>
            </a:extLst>
          </p:cNvPr>
          <p:cNvPicPr>
            <a:picLocks noChangeAspect="1"/>
          </p:cNvPicPr>
          <p:nvPr/>
        </p:nvPicPr>
        <p:blipFill>
          <a:blip r:embed="rId4"/>
          <a:stretch>
            <a:fillRect/>
          </a:stretch>
        </p:blipFill>
        <p:spPr>
          <a:xfrm rot="6367616">
            <a:off x="10506857" y="5544894"/>
            <a:ext cx="2186525" cy="1647071"/>
          </a:xfrm>
          <a:prstGeom prst="rect">
            <a:avLst/>
          </a:prstGeom>
        </p:spPr>
      </p:pic>
      <p:sp>
        <p:nvSpPr>
          <p:cNvPr id="45" name="TextBox 44">
            <a:extLst>
              <a:ext uri="{FF2B5EF4-FFF2-40B4-BE49-F238E27FC236}">
                <a16:creationId xmlns:a16="http://schemas.microsoft.com/office/drawing/2014/main" id="{E302D6E5-08E5-D344-8A7A-BBA5FA09BF61}"/>
              </a:ext>
            </a:extLst>
          </p:cNvPr>
          <p:cNvSpPr txBox="1"/>
          <p:nvPr/>
        </p:nvSpPr>
        <p:spPr>
          <a:xfrm>
            <a:off x="9171412" y="5982087"/>
            <a:ext cx="1395458" cy="538190"/>
          </a:xfrm>
          <a:prstGeom prst="rect">
            <a:avLst/>
          </a:prstGeom>
          <a:noFill/>
        </p:spPr>
        <p:txBody>
          <a:bodyPr wrap="none" rtlCol="0">
            <a:spAutoFit/>
          </a:bodyPr>
          <a:lstStyle/>
          <a:p>
            <a:r>
              <a:rPr lang="en-US" sz="3600" dirty="0" err="1">
                <a:latin typeface="Modern Love Caps" pitchFamily="82" charset="0"/>
              </a:rPr>
              <a:t>kibui</a:t>
            </a:r>
            <a:r>
              <a:rPr lang="en-US" sz="3600" dirty="0">
                <a:latin typeface="Modern Love Caps" pitchFamily="82" charset="0"/>
              </a:rPr>
              <a:t> </a:t>
            </a:r>
            <a:r>
              <a:rPr lang="en-US" sz="3600" dirty="0" err="1">
                <a:latin typeface="Modern Love Caps" pitchFamily="82" charset="0"/>
              </a:rPr>
              <a:t>kago</a:t>
            </a:r>
            <a:endParaRPr lang="en-US" sz="3600" dirty="0">
              <a:latin typeface="Modern Love Caps" pitchFamily="82" charset="0"/>
            </a:endParaRPr>
          </a:p>
        </p:txBody>
      </p:sp>
      <p:pic>
        <p:nvPicPr>
          <p:cNvPr id="46" name="Picture 45">
            <a:extLst>
              <a:ext uri="{FF2B5EF4-FFF2-40B4-BE49-F238E27FC236}">
                <a16:creationId xmlns:a16="http://schemas.microsoft.com/office/drawing/2014/main" id="{BA4DB946-8EF0-7C4A-BCB6-7E7832E8EBE5}"/>
              </a:ext>
            </a:extLst>
          </p:cNvPr>
          <p:cNvPicPr>
            <a:picLocks noChangeAspect="1"/>
          </p:cNvPicPr>
          <p:nvPr/>
        </p:nvPicPr>
        <p:blipFill>
          <a:blip r:embed="rId5"/>
          <a:stretch>
            <a:fillRect/>
          </a:stretch>
        </p:blipFill>
        <p:spPr>
          <a:xfrm>
            <a:off x="8130677" y="5998807"/>
            <a:ext cx="816988" cy="643161"/>
          </a:xfrm>
          <a:prstGeom prst="rect">
            <a:avLst/>
          </a:prstGeom>
        </p:spPr>
      </p:pic>
      <p:pic>
        <p:nvPicPr>
          <p:cNvPr id="47" name="Picture 46">
            <a:extLst>
              <a:ext uri="{FF2B5EF4-FFF2-40B4-BE49-F238E27FC236}">
                <a16:creationId xmlns:a16="http://schemas.microsoft.com/office/drawing/2014/main" id="{A25FEF89-1506-FA42-865C-1C219312D00F}"/>
              </a:ext>
            </a:extLst>
          </p:cNvPr>
          <p:cNvPicPr>
            <a:picLocks noChangeAspect="1"/>
          </p:cNvPicPr>
          <p:nvPr/>
        </p:nvPicPr>
        <p:blipFill>
          <a:blip r:embed="rId6"/>
          <a:stretch>
            <a:fillRect/>
          </a:stretch>
        </p:blipFill>
        <p:spPr>
          <a:xfrm>
            <a:off x="9787353" y="5998807"/>
            <a:ext cx="163575" cy="74189"/>
          </a:xfrm>
          <a:prstGeom prst="rect">
            <a:avLst/>
          </a:prstGeom>
        </p:spPr>
      </p:pic>
      <p:pic>
        <p:nvPicPr>
          <p:cNvPr id="48" name="Picture 47">
            <a:extLst>
              <a:ext uri="{FF2B5EF4-FFF2-40B4-BE49-F238E27FC236}">
                <a16:creationId xmlns:a16="http://schemas.microsoft.com/office/drawing/2014/main" id="{270A79FD-298A-C045-ABB3-98C20ADEEB71}"/>
              </a:ext>
            </a:extLst>
          </p:cNvPr>
          <p:cNvPicPr>
            <a:picLocks noChangeAspect="1"/>
          </p:cNvPicPr>
          <p:nvPr/>
        </p:nvPicPr>
        <p:blipFill>
          <a:blip r:embed="rId6"/>
          <a:stretch>
            <a:fillRect/>
          </a:stretch>
        </p:blipFill>
        <p:spPr>
          <a:xfrm>
            <a:off x="9428301" y="5982087"/>
            <a:ext cx="163575" cy="74189"/>
          </a:xfrm>
          <a:prstGeom prst="rect">
            <a:avLst/>
          </a:prstGeom>
        </p:spPr>
      </p:pic>
      <p:grpSp>
        <p:nvGrpSpPr>
          <p:cNvPr id="49" name="Group 48">
            <a:extLst>
              <a:ext uri="{FF2B5EF4-FFF2-40B4-BE49-F238E27FC236}">
                <a16:creationId xmlns:a16="http://schemas.microsoft.com/office/drawing/2014/main" id="{7BFF0C76-49D1-5141-85D7-4C105A284EC8}"/>
              </a:ext>
            </a:extLst>
          </p:cNvPr>
          <p:cNvGrpSpPr/>
          <p:nvPr/>
        </p:nvGrpSpPr>
        <p:grpSpPr>
          <a:xfrm>
            <a:off x="9696408" y="2389239"/>
            <a:ext cx="1038522" cy="2323012"/>
            <a:chOff x="7990447" y="859403"/>
            <a:chExt cx="1646634" cy="3683265"/>
          </a:xfrm>
        </p:grpSpPr>
        <p:pic>
          <p:nvPicPr>
            <p:cNvPr id="50" name="Picture 49">
              <a:extLst>
                <a:ext uri="{FF2B5EF4-FFF2-40B4-BE49-F238E27FC236}">
                  <a16:creationId xmlns:a16="http://schemas.microsoft.com/office/drawing/2014/main" id="{7230F769-8F61-B746-B881-BB1B05C46152}"/>
                </a:ext>
              </a:extLst>
            </p:cNvPr>
            <p:cNvPicPr>
              <a:picLocks noChangeAspect="1"/>
            </p:cNvPicPr>
            <p:nvPr/>
          </p:nvPicPr>
          <p:blipFill>
            <a:blip r:embed="rId7"/>
            <a:stretch>
              <a:fillRect/>
            </a:stretch>
          </p:blipFill>
          <p:spPr>
            <a:xfrm rot="703768">
              <a:off x="7990447" y="859403"/>
              <a:ext cx="823317" cy="1672771"/>
            </a:xfrm>
            <a:prstGeom prst="rect">
              <a:avLst/>
            </a:prstGeom>
          </p:spPr>
        </p:pic>
        <p:pic>
          <p:nvPicPr>
            <p:cNvPr id="51" name="Picture 50">
              <a:extLst>
                <a:ext uri="{FF2B5EF4-FFF2-40B4-BE49-F238E27FC236}">
                  <a16:creationId xmlns:a16="http://schemas.microsoft.com/office/drawing/2014/main" id="{5EB18C9C-DB6A-2D49-B71D-F9470516D8A1}"/>
                </a:ext>
              </a:extLst>
            </p:cNvPr>
            <p:cNvPicPr>
              <a:picLocks noChangeAspect="1"/>
            </p:cNvPicPr>
            <p:nvPr/>
          </p:nvPicPr>
          <p:blipFill>
            <a:blip r:embed="rId7"/>
            <a:stretch>
              <a:fillRect/>
            </a:stretch>
          </p:blipFill>
          <p:spPr>
            <a:xfrm>
              <a:off x="8813764" y="1864650"/>
              <a:ext cx="823317" cy="1672771"/>
            </a:xfrm>
            <a:prstGeom prst="rect">
              <a:avLst/>
            </a:prstGeom>
          </p:spPr>
        </p:pic>
        <p:pic>
          <p:nvPicPr>
            <p:cNvPr id="52" name="Picture 51">
              <a:extLst>
                <a:ext uri="{FF2B5EF4-FFF2-40B4-BE49-F238E27FC236}">
                  <a16:creationId xmlns:a16="http://schemas.microsoft.com/office/drawing/2014/main" id="{CF2B4E41-A885-794B-8E0F-BF3A2DF76856}"/>
                </a:ext>
              </a:extLst>
            </p:cNvPr>
            <p:cNvPicPr>
              <a:picLocks noChangeAspect="1"/>
            </p:cNvPicPr>
            <p:nvPr/>
          </p:nvPicPr>
          <p:blipFill>
            <a:blip r:embed="rId7"/>
            <a:stretch>
              <a:fillRect/>
            </a:stretch>
          </p:blipFill>
          <p:spPr>
            <a:xfrm>
              <a:off x="8228815" y="2869897"/>
              <a:ext cx="823317" cy="1672771"/>
            </a:xfrm>
            <a:prstGeom prst="rect">
              <a:avLst/>
            </a:prstGeom>
          </p:spPr>
        </p:pic>
      </p:grpSp>
      <p:grpSp>
        <p:nvGrpSpPr>
          <p:cNvPr id="31" name="Group 30">
            <a:extLst>
              <a:ext uri="{FF2B5EF4-FFF2-40B4-BE49-F238E27FC236}">
                <a16:creationId xmlns:a16="http://schemas.microsoft.com/office/drawing/2014/main" id="{E3F86B4E-FA52-BB43-8E98-2C827A6ED8E7}"/>
              </a:ext>
            </a:extLst>
          </p:cNvPr>
          <p:cNvGrpSpPr/>
          <p:nvPr/>
        </p:nvGrpSpPr>
        <p:grpSpPr>
          <a:xfrm>
            <a:off x="5751688" y="594613"/>
            <a:ext cx="6475152" cy="5387474"/>
            <a:chOff x="2034758" y="1261754"/>
            <a:chExt cx="6475152" cy="5387474"/>
          </a:xfrm>
        </p:grpSpPr>
        <p:cxnSp>
          <p:nvCxnSpPr>
            <p:cNvPr id="24" name="Straight Connector 23">
              <a:extLst>
                <a:ext uri="{FF2B5EF4-FFF2-40B4-BE49-F238E27FC236}">
                  <a16:creationId xmlns:a16="http://schemas.microsoft.com/office/drawing/2014/main" id="{F07DA50C-C823-B947-BBAA-794B6724D8A4}"/>
                </a:ext>
              </a:extLst>
            </p:cNvPr>
            <p:cNvCxnSpPr>
              <a:cxnSpLocks/>
            </p:cNvCxnSpPr>
            <p:nvPr/>
          </p:nvCxnSpPr>
          <p:spPr>
            <a:xfrm flipV="1">
              <a:off x="2796900" y="2603162"/>
              <a:ext cx="4010383" cy="623221"/>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571AF11-2D3C-5C4D-B26E-ECFB482CCA4A}"/>
                </a:ext>
              </a:extLst>
            </p:cNvPr>
            <p:cNvCxnSpPr>
              <a:cxnSpLocks/>
            </p:cNvCxnSpPr>
            <p:nvPr/>
          </p:nvCxnSpPr>
          <p:spPr>
            <a:xfrm flipH="1">
              <a:off x="2034758" y="1261754"/>
              <a:ext cx="9758" cy="5387474"/>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93257F7-4170-0344-A70F-E871C57D4523}"/>
                </a:ext>
              </a:extLst>
            </p:cNvPr>
            <p:cNvCxnSpPr>
              <a:cxnSpLocks/>
            </p:cNvCxnSpPr>
            <p:nvPr/>
          </p:nvCxnSpPr>
          <p:spPr>
            <a:xfrm>
              <a:off x="2747994" y="3414765"/>
              <a:ext cx="3171512" cy="2044870"/>
            </a:xfrm>
            <a:prstGeom prst="line">
              <a:avLst/>
            </a:prstGeom>
            <a:ln w="15875">
              <a:solidFill>
                <a:schemeClr val="tx1"/>
              </a:solidFill>
              <a:prstDash val="sysDash"/>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9F489CB9-D553-1D42-8782-AA6F532B3584}"/>
                </a:ext>
              </a:extLst>
            </p:cNvPr>
            <p:cNvPicPr>
              <a:picLocks noChangeAspect="1"/>
            </p:cNvPicPr>
            <p:nvPr/>
          </p:nvPicPr>
          <p:blipFill>
            <a:blip r:embed="rId8"/>
            <a:stretch>
              <a:fillRect/>
            </a:stretch>
          </p:blipFill>
          <p:spPr>
            <a:xfrm>
              <a:off x="2128471" y="1691004"/>
              <a:ext cx="2881154" cy="3012972"/>
            </a:xfrm>
            <a:prstGeom prst="rect">
              <a:avLst/>
            </a:prstGeom>
          </p:spPr>
        </p:pic>
        <p:sp>
          <p:nvSpPr>
            <p:cNvPr id="27" name="Oval 26">
              <a:extLst>
                <a:ext uri="{FF2B5EF4-FFF2-40B4-BE49-F238E27FC236}">
                  <a16:creationId xmlns:a16="http://schemas.microsoft.com/office/drawing/2014/main" id="{A4A63B10-8BC2-D641-ADE1-89E61DB935D4}"/>
                </a:ext>
              </a:extLst>
            </p:cNvPr>
            <p:cNvSpPr/>
            <p:nvPr/>
          </p:nvSpPr>
          <p:spPr>
            <a:xfrm>
              <a:off x="5367734" y="2596369"/>
              <a:ext cx="3142176" cy="3264680"/>
            </a:xfrm>
            <a:prstGeom prst="ellipse">
              <a:avLst/>
            </a:prstGeom>
            <a:solidFill>
              <a:schemeClr val="bg2">
                <a:lumMod val="75000"/>
                <a:alpha val="24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5" name="Picture 54" descr="A close up of a logo&#10;&#10;Description automatically generated">
            <a:extLst>
              <a:ext uri="{FF2B5EF4-FFF2-40B4-BE49-F238E27FC236}">
                <a16:creationId xmlns:a16="http://schemas.microsoft.com/office/drawing/2014/main" id="{4CE34928-6C93-DE4E-8453-AC5E43E3CA89}"/>
              </a:ext>
            </a:extLst>
          </p:cNvPr>
          <p:cNvPicPr>
            <a:picLocks noChangeAspect="1"/>
          </p:cNvPicPr>
          <p:nvPr/>
        </p:nvPicPr>
        <p:blipFill>
          <a:blip r:embed="rId9"/>
          <a:stretch>
            <a:fillRect/>
          </a:stretch>
        </p:blipFill>
        <p:spPr>
          <a:xfrm>
            <a:off x="-37761" y="1070241"/>
            <a:ext cx="5924846" cy="5352111"/>
          </a:xfrm>
          <a:prstGeom prst="rect">
            <a:avLst/>
          </a:prstGeom>
        </p:spPr>
      </p:pic>
      <p:pic>
        <p:nvPicPr>
          <p:cNvPr id="62" name="Picture 61">
            <a:extLst>
              <a:ext uri="{FF2B5EF4-FFF2-40B4-BE49-F238E27FC236}">
                <a16:creationId xmlns:a16="http://schemas.microsoft.com/office/drawing/2014/main" id="{21328605-F9F4-704C-9C27-1D6382EFC6B1}"/>
              </a:ext>
            </a:extLst>
          </p:cNvPr>
          <p:cNvPicPr>
            <a:picLocks noChangeAspect="1"/>
          </p:cNvPicPr>
          <p:nvPr/>
        </p:nvPicPr>
        <p:blipFill>
          <a:blip r:embed="rId7"/>
          <a:stretch>
            <a:fillRect/>
          </a:stretch>
        </p:blipFill>
        <p:spPr>
          <a:xfrm rot="703768" flipH="1">
            <a:off x="1706545" y="2027179"/>
            <a:ext cx="435039" cy="883891"/>
          </a:xfrm>
          <a:prstGeom prst="rect">
            <a:avLst/>
          </a:prstGeom>
        </p:spPr>
      </p:pic>
      <p:pic>
        <p:nvPicPr>
          <p:cNvPr id="63" name="Picture 62">
            <a:extLst>
              <a:ext uri="{FF2B5EF4-FFF2-40B4-BE49-F238E27FC236}">
                <a16:creationId xmlns:a16="http://schemas.microsoft.com/office/drawing/2014/main" id="{5966A7FE-2BFF-2E47-AF76-B0BB9F161657}"/>
              </a:ext>
            </a:extLst>
          </p:cNvPr>
          <p:cNvPicPr>
            <a:picLocks noChangeAspect="1"/>
          </p:cNvPicPr>
          <p:nvPr/>
        </p:nvPicPr>
        <p:blipFill>
          <a:blip r:embed="rId7"/>
          <a:stretch>
            <a:fillRect/>
          </a:stretch>
        </p:blipFill>
        <p:spPr>
          <a:xfrm rot="703768" flipH="1">
            <a:off x="2330416" y="2128578"/>
            <a:ext cx="435039" cy="883891"/>
          </a:xfrm>
          <a:prstGeom prst="rect">
            <a:avLst/>
          </a:prstGeom>
        </p:spPr>
      </p:pic>
      <p:sp>
        <p:nvSpPr>
          <p:cNvPr id="28" name="Rectangle 27">
            <a:extLst>
              <a:ext uri="{FF2B5EF4-FFF2-40B4-BE49-F238E27FC236}">
                <a16:creationId xmlns:a16="http://schemas.microsoft.com/office/drawing/2014/main" id="{F36A32BF-BC0D-994A-ADD6-225914F97F9A}"/>
              </a:ext>
            </a:extLst>
          </p:cNvPr>
          <p:cNvSpPr/>
          <p:nvPr/>
        </p:nvSpPr>
        <p:spPr>
          <a:xfrm>
            <a:off x="224541" y="1425019"/>
            <a:ext cx="4510140" cy="584775"/>
          </a:xfrm>
          <a:prstGeom prst="rect">
            <a:avLst/>
          </a:prstGeom>
        </p:spPr>
        <p:txBody>
          <a:bodyPr wrap="square">
            <a:spAutoFit/>
          </a:bodyPr>
          <a:lstStyle/>
          <a:p>
            <a:r>
              <a:rPr lang="en-US" sz="3200" dirty="0">
                <a:latin typeface="Modern Love Caps" pitchFamily="82" charset="0"/>
              </a:rPr>
              <a:t>SCHIZONT</a:t>
            </a:r>
          </a:p>
        </p:txBody>
      </p:sp>
      <p:pic>
        <p:nvPicPr>
          <p:cNvPr id="29" name="Picture 28">
            <a:extLst>
              <a:ext uri="{FF2B5EF4-FFF2-40B4-BE49-F238E27FC236}">
                <a16:creationId xmlns:a16="http://schemas.microsoft.com/office/drawing/2014/main" id="{99E49A9E-81E3-0C43-B038-042ECCDCC1F6}"/>
              </a:ext>
            </a:extLst>
          </p:cNvPr>
          <p:cNvPicPr>
            <a:picLocks noChangeAspect="1"/>
          </p:cNvPicPr>
          <p:nvPr/>
        </p:nvPicPr>
        <p:blipFill>
          <a:blip r:embed="rId7"/>
          <a:stretch>
            <a:fillRect/>
          </a:stretch>
        </p:blipFill>
        <p:spPr>
          <a:xfrm rot="703768" flipH="1">
            <a:off x="2923087" y="2320581"/>
            <a:ext cx="435039" cy="883891"/>
          </a:xfrm>
          <a:prstGeom prst="rect">
            <a:avLst/>
          </a:prstGeom>
        </p:spPr>
      </p:pic>
      <p:pic>
        <p:nvPicPr>
          <p:cNvPr id="32" name="Picture 31">
            <a:extLst>
              <a:ext uri="{FF2B5EF4-FFF2-40B4-BE49-F238E27FC236}">
                <a16:creationId xmlns:a16="http://schemas.microsoft.com/office/drawing/2014/main" id="{BC7A5546-93C4-ED4E-AEC5-90C5ADAC09E2}"/>
              </a:ext>
            </a:extLst>
          </p:cNvPr>
          <p:cNvPicPr>
            <a:picLocks noChangeAspect="1"/>
          </p:cNvPicPr>
          <p:nvPr/>
        </p:nvPicPr>
        <p:blipFill>
          <a:blip r:embed="rId7"/>
          <a:stretch>
            <a:fillRect/>
          </a:stretch>
        </p:blipFill>
        <p:spPr>
          <a:xfrm rot="703768" flipH="1">
            <a:off x="1706545" y="2027179"/>
            <a:ext cx="435039" cy="883891"/>
          </a:xfrm>
          <a:prstGeom prst="rect">
            <a:avLst/>
          </a:prstGeom>
        </p:spPr>
      </p:pic>
      <p:pic>
        <p:nvPicPr>
          <p:cNvPr id="33" name="Picture 32">
            <a:extLst>
              <a:ext uri="{FF2B5EF4-FFF2-40B4-BE49-F238E27FC236}">
                <a16:creationId xmlns:a16="http://schemas.microsoft.com/office/drawing/2014/main" id="{58233004-8E25-0F4A-92A3-338EA1ADD4B3}"/>
              </a:ext>
            </a:extLst>
          </p:cNvPr>
          <p:cNvPicPr>
            <a:picLocks noChangeAspect="1"/>
          </p:cNvPicPr>
          <p:nvPr/>
        </p:nvPicPr>
        <p:blipFill>
          <a:blip r:embed="rId7"/>
          <a:stretch>
            <a:fillRect/>
          </a:stretch>
        </p:blipFill>
        <p:spPr>
          <a:xfrm rot="703768" flipH="1">
            <a:off x="2330416" y="2128578"/>
            <a:ext cx="435039" cy="883891"/>
          </a:xfrm>
          <a:prstGeom prst="rect">
            <a:avLst/>
          </a:prstGeom>
        </p:spPr>
      </p:pic>
      <p:pic>
        <p:nvPicPr>
          <p:cNvPr id="34" name="Picture 33">
            <a:extLst>
              <a:ext uri="{FF2B5EF4-FFF2-40B4-BE49-F238E27FC236}">
                <a16:creationId xmlns:a16="http://schemas.microsoft.com/office/drawing/2014/main" id="{3FAE925E-A5CB-964C-A4C5-34A281BD5ABC}"/>
              </a:ext>
            </a:extLst>
          </p:cNvPr>
          <p:cNvPicPr>
            <a:picLocks noChangeAspect="1"/>
          </p:cNvPicPr>
          <p:nvPr/>
        </p:nvPicPr>
        <p:blipFill>
          <a:blip r:embed="rId7"/>
          <a:stretch>
            <a:fillRect/>
          </a:stretch>
        </p:blipFill>
        <p:spPr>
          <a:xfrm rot="703768" flipH="1">
            <a:off x="1716336" y="2846404"/>
            <a:ext cx="435039" cy="883891"/>
          </a:xfrm>
          <a:prstGeom prst="rect">
            <a:avLst/>
          </a:prstGeom>
        </p:spPr>
      </p:pic>
      <p:pic>
        <p:nvPicPr>
          <p:cNvPr id="35" name="Picture 34">
            <a:extLst>
              <a:ext uri="{FF2B5EF4-FFF2-40B4-BE49-F238E27FC236}">
                <a16:creationId xmlns:a16="http://schemas.microsoft.com/office/drawing/2014/main" id="{7734AB2B-DEFA-E640-BB96-2C368BEFE9DD}"/>
              </a:ext>
            </a:extLst>
          </p:cNvPr>
          <p:cNvPicPr>
            <a:picLocks noChangeAspect="1"/>
          </p:cNvPicPr>
          <p:nvPr/>
        </p:nvPicPr>
        <p:blipFill>
          <a:blip r:embed="rId7"/>
          <a:stretch>
            <a:fillRect/>
          </a:stretch>
        </p:blipFill>
        <p:spPr>
          <a:xfrm rot="703768" flipH="1">
            <a:off x="2193830" y="2979744"/>
            <a:ext cx="435039" cy="883891"/>
          </a:xfrm>
          <a:prstGeom prst="rect">
            <a:avLst/>
          </a:prstGeom>
        </p:spPr>
      </p:pic>
      <p:pic>
        <p:nvPicPr>
          <p:cNvPr id="36" name="Picture 35">
            <a:extLst>
              <a:ext uri="{FF2B5EF4-FFF2-40B4-BE49-F238E27FC236}">
                <a16:creationId xmlns:a16="http://schemas.microsoft.com/office/drawing/2014/main" id="{A3E88DE2-3A5D-DE45-A7BF-3C704215F091}"/>
              </a:ext>
            </a:extLst>
          </p:cNvPr>
          <p:cNvPicPr>
            <a:picLocks noChangeAspect="1"/>
          </p:cNvPicPr>
          <p:nvPr/>
        </p:nvPicPr>
        <p:blipFill>
          <a:blip r:embed="rId7"/>
          <a:stretch>
            <a:fillRect/>
          </a:stretch>
        </p:blipFill>
        <p:spPr>
          <a:xfrm rot="703768" flipH="1">
            <a:off x="3474734" y="2108849"/>
            <a:ext cx="435039" cy="883891"/>
          </a:xfrm>
          <a:prstGeom prst="rect">
            <a:avLst/>
          </a:prstGeom>
        </p:spPr>
      </p:pic>
      <p:pic>
        <p:nvPicPr>
          <p:cNvPr id="37" name="Picture 36">
            <a:extLst>
              <a:ext uri="{FF2B5EF4-FFF2-40B4-BE49-F238E27FC236}">
                <a16:creationId xmlns:a16="http://schemas.microsoft.com/office/drawing/2014/main" id="{EB0A539E-484D-2145-AEC3-2BC11A1001D1}"/>
              </a:ext>
            </a:extLst>
          </p:cNvPr>
          <p:cNvPicPr>
            <a:picLocks noChangeAspect="1"/>
          </p:cNvPicPr>
          <p:nvPr/>
        </p:nvPicPr>
        <p:blipFill>
          <a:blip r:embed="rId7"/>
          <a:stretch>
            <a:fillRect/>
          </a:stretch>
        </p:blipFill>
        <p:spPr>
          <a:xfrm rot="703768" flipH="1">
            <a:off x="3081079" y="2682355"/>
            <a:ext cx="435039" cy="883891"/>
          </a:xfrm>
          <a:prstGeom prst="rect">
            <a:avLst/>
          </a:prstGeom>
        </p:spPr>
      </p:pic>
      <p:pic>
        <p:nvPicPr>
          <p:cNvPr id="38" name="Picture 37">
            <a:extLst>
              <a:ext uri="{FF2B5EF4-FFF2-40B4-BE49-F238E27FC236}">
                <a16:creationId xmlns:a16="http://schemas.microsoft.com/office/drawing/2014/main" id="{9D51C5B1-6430-514D-9AAD-6D6C445BEECF}"/>
              </a:ext>
            </a:extLst>
          </p:cNvPr>
          <p:cNvPicPr>
            <a:picLocks noChangeAspect="1"/>
          </p:cNvPicPr>
          <p:nvPr/>
        </p:nvPicPr>
        <p:blipFill>
          <a:blip r:embed="rId7"/>
          <a:stretch>
            <a:fillRect/>
          </a:stretch>
        </p:blipFill>
        <p:spPr>
          <a:xfrm rot="703768" flipH="1">
            <a:off x="2640866" y="2305679"/>
            <a:ext cx="435039" cy="883891"/>
          </a:xfrm>
          <a:prstGeom prst="rect">
            <a:avLst/>
          </a:prstGeom>
        </p:spPr>
      </p:pic>
      <p:sp>
        <p:nvSpPr>
          <p:cNvPr id="56" name="Rectangle 55">
            <a:extLst>
              <a:ext uri="{FF2B5EF4-FFF2-40B4-BE49-F238E27FC236}">
                <a16:creationId xmlns:a16="http://schemas.microsoft.com/office/drawing/2014/main" id="{C9C2E8C3-BDEF-344C-B410-5C9EC67130B4}"/>
              </a:ext>
            </a:extLst>
          </p:cNvPr>
          <p:cNvSpPr/>
          <p:nvPr/>
        </p:nvSpPr>
        <p:spPr>
          <a:xfrm>
            <a:off x="4858269" y="6108562"/>
            <a:ext cx="4510140" cy="584775"/>
          </a:xfrm>
          <a:prstGeom prst="rect">
            <a:avLst/>
          </a:prstGeom>
        </p:spPr>
        <p:txBody>
          <a:bodyPr wrap="square">
            <a:spAutoFit/>
          </a:bodyPr>
          <a:lstStyle/>
          <a:p>
            <a:r>
              <a:rPr lang="en-US" sz="3200" dirty="0">
                <a:latin typeface="Modern Love Caps" pitchFamily="82" charset="0"/>
              </a:rPr>
              <a:t>NGOZI YETU</a:t>
            </a:r>
          </a:p>
        </p:txBody>
      </p:sp>
    </p:spTree>
    <p:custDataLst>
      <p:tags r:id="rId1"/>
    </p:custDataLst>
    <p:extLst>
      <p:ext uri="{BB962C8B-B14F-4D97-AF65-F5344CB8AC3E}">
        <p14:creationId xmlns:p14="http://schemas.microsoft.com/office/powerpoint/2010/main" val="384789904"/>
      </p:ext>
    </p:extLst>
  </p:cSld>
  <p:clrMapOvr>
    <a:masterClrMapping/>
  </p:clrMapOvr>
  <mc:AlternateContent xmlns:mc="http://schemas.openxmlformats.org/markup-compatibility/2006" xmlns:p14="http://schemas.microsoft.com/office/powerpoint/2010/main">
    <mc:Choice Requires="p14">
      <p:transition spd="slow" p14:dur="2000" advTm="14636"/>
    </mc:Choice>
    <mc:Fallback xmlns="">
      <p:transition spd="slow" advTm="14636"/>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55">
            <a:extLst>
              <a:ext uri="{FF2B5EF4-FFF2-40B4-BE49-F238E27FC236}">
                <a16:creationId xmlns:a16="http://schemas.microsoft.com/office/drawing/2014/main" id="{596FEAC0-56F6-A440-A343-5A61F8304B6D}"/>
              </a:ext>
            </a:extLst>
          </p:cNvPr>
          <p:cNvGrpSpPr/>
          <p:nvPr/>
        </p:nvGrpSpPr>
        <p:grpSpPr>
          <a:xfrm>
            <a:off x="-7122" y="1217"/>
            <a:ext cx="12199123" cy="6858000"/>
            <a:chOff x="-7122" y="1217"/>
            <a:chExt cx="12199123" cy="6858000"/>
          </a:xfrm>
        </p:grpSpPr>
        <p:sp>
          <p:nvSpPr>
            <p:cNvPr id="57" name="Rectangle 56">
              <a:extLst>
                <a:ext uri="{FF2B5EF4-FFF2-40B4-BE49-F238E27FC236}">
                  <a16:creationId xmlns:a16="http://schemas.microsoft.com/office/drawing/2014/main" id="{8D7B0312-7E7C-7640-A48D-345EA7225A7D}"/>
                </a:ext>
              </a:extLst>
            </p:cNvPr>
            <p:cNvSpPr/>
            <p:nvPr/>
          </p:nvSpPr>
          <p:spPr>
            <a:xfrm>
              <a:off x="6092439" y="1217"/>
              <a:ext cx="3049781" cy="6858000"/>
            </a:xfrm>
            <a:prstGeom prst="rect">
              <a:avLst/>
            </a:prstGeom>
            <a:solidFill>
              <a:srgbClr val="F2D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5F2AF5C7-3FD2-9847-8AF0-2780CBCCE044}"/>
                </a:ext>
              </a:extLst>
            </p:cNvPr>
            <p:cNvSpPr/>
            <p:nvPr/>
          </p:nvSpPr>
          <p:spPr>
            <a:xfrm>
              <a:off x="-7122" y="1217"/>
              <a:ext cx="3049781" cy="6858000"/>
            </a:xfrm>
            <a:prstGeom prst="rect">
              <a:avLst/>
            </a:prstGeom>
            <a:solidFill>
              <a:srgbClr val="F2D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594F9F47-55A5-3D49-9801-B03DD610BF18}"/>
                </a:ext>
              </a:extLst>
            </p:cNvPr>
            <p:cNvSpPr/>
            <p:nvPr/>
          </p:nvSpPr>
          <p:spPr>
            <a:xfrm>
              <a:off x="3042659" y="1217"/>
              <a:ext cx="3049781" cy="6858000"/>
            </a:xfrm>
            <a:prstGeom prst="rect">
              <a:avLst/>
            </a:prstGeom>
            <a:solidFill>
              <a:schemeClr val="bg1">
                <a:lumMod val="75000"/>
                <a:alpha val="9407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a:extLst>
                <a:ext uri="{FF2B5EF4-FFF2-40B4-BE49-F238E27FC236}">
                  <a16:creationId xmlns:a16="http://schemas.microsoft.com/office/drawing/2014/main" id="{17768020-437E-FB49-91B0-CCB347F7C3BF}"/>
                </a:ext>
              </a:extLst>
            </p:cNvPr>
            <p:cNvSpPr/>
            <p:nvPr/>
          </p:nvSpPr>
          <p:spPr>
            <a:xfrm>
              <a:off x="9142220" y="1217"/>
              <a:ext cx="3049781" cy="6858000"/>
            </a:xfrm>
            <a:prstGeom prst="rect">
              <a:avLst/>
            </a:prstGeom>
            <a:solidFill>
              <a:schemeClr val="bg1">
                <a:lumMod val="6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4" name="Picture 43">
            <a:extLst>
              <a:ext uri="{FF2B5EF4-FFF2-40B4-BE49-F238E27FC236}">
                <a16:creationId xmlns:a16="http://schemas.microsoft.com/office/drawing/2014/main" id="{3BF707D0-0A5E-9940-B36D-2A6D4F936670}"/>
              </a:ext>
            </a:extLst>
          </p:cNvPr>
          <p:cNvPicPr>
            <a:picLocks noChangeAspect="1"/>
          </p:cNvPicPr>
          <p:nvPr/>
        </p:nvPicPr>
        <p:blipFill>
          <a:blip r:embed="rId4"/>
          <a:stretch>
            <a:fillRect/>
          </a:stretch>
        </p:blipFill>
        <p:spPr>
          <a:xfrm rot="6367616">
            <a:off x="10506857" y="5544894"/>
            <a:ext cx="2186525" cy="1647071"/>
          </a:xfrm>
          <a:prstGeom prst="rect">
            <a:avLst/>
          </a:prstGeom>
        </p:spPr>
      </p:pic>
      <p:sp>
        <p:nvSpPr>
          <p:cNvPr id="45" name="TextBox 44">
            <a:extLst>
              <a:ext uri="{FF2B5EF4-FFF2-40B4-BE49-F238E27FC236}">
                <a16:creationId xmlns:a16="http://schemas.microsoft.com/office/drawing/2014/main" id="{E302D6E5-08E5-D344-8A7A-BBA5FA09BF61}"/>
              </a:ext>
            </a:extLst>
          </p:cNvPr>
          <p:cNvSpPr txBox="1"/>
          <p:nvPr/>
        </p:nvSpPr>
        <p:spPr>
          <a:xfrm>
            <a:off x="9171412" y="5982087"/>
            <a:ext cx="1395458" cy="538190"/>
          </a:xfrm>
          <a:prstGeom prst="rect">
            <a:avLst/>
          </a:prstGeom>
          <a:noFill/>
        </p:spPr>
        <p:txBody>
          <a:bodyPr wrap="none" rtlCol="0">
            <a:spAutoFit/>
          </a:bodyPr>
          <a:lstStyle/>
          <a:p>
            <a:r>
              <a:rPr lang="en-US" sz="3600" dirty="0" err="1">
                <a:latin typeface="Modern Love Caps" pitchFamily="82" charset="0"/>
              </a:rPr>
              <a:t>kibui</a:t>
            </a:r>
            <a:r>
              <a:rPr lang="en-US" sz="3600" dirty="0">
                <a:latin typeface="Modern Love Caps" pitchFamily="82" charset="0"/>
              </a:rPr>
              <a:t> </a:t>
            </a:r>
            <a:r>
              <a:rPr lang="en-US" sz="3600" dirty="0" err="1">
                <a:latin typeface="Modern Love Caps" pitchFamily="82" charset="0"/>
              </a:rPr>
              <a:t>kago</a:t>
            </a:r>
            <a:endParaRPr lang="en-US" sz="3600" dirty="0">
              <a:latin typeface="Modern Love Caps" pitchFamily="82" charset="0"/>
            </a:endParaRPr>
          </a:p>
        </p:txBody>
      </p:sp>
      <p:pic>
        <p:nvPicPr>
          <p:cNvPr id="46" name="Picture 45">
            <a:extLst>
              <a:ext uri="{FF2B5EF4-FFF2-40B4-BE49-F238E27FC236}">
                <a16:creationId xmlns:a16="http://schemas.microsoft.com/office/drawing/2014/main" id="{BA4DB946-8EF0-7C4A-BCB6-7E7832E8EBE5}"/>
              </a:ext>
            </a:extLst>
          </p:cNvPr>
          <p:cNvPicPr>
            <a:picLocks noChangeAspect="1"/>
          </p:cNvPicPr>
          <p:nvPr/>
        </p:nvPicPr>
        <p:blipFill>
          <a:blip r:embed="rId5"/>
          <a:stretch>
            <a:fillRect/>
          </a:stretch>
        </p:blipFill>
        <p:spPr>
          <a:xfrm>
            <a:off x="8130677" y="5998807"/>
            <a:ext cx="816988" cy="643161"/>
          </a:xfrm>
          <a:prstGeom prst="rect">
            <a:avLst/>
          </a:prstGeom>
        </p:spPr>
      </p:pic>
      <p:pic>
        <p:nvPicPr>
          <p:cNvPr id="47" name="Picture 46">
            <a:extLst>
              <a:ext uri="{FF2B5EF4-FFF2-40B4-BE49-F238E27FC236}">
                <a16:creationId xmlns:a16="http://schemas.microsoft.com/office/drawing/2014/main" id="{A25FEF89-1506-FA42-865C-1C219312D00F}"/>
              </a:ext>
            </a:extLst>
          </p:cNvPr>
          <p:cNvPicPr>
            <a:picLocks noChangeAspect="1"/>
          </p:cNvPicPr>
          <p:nvPr/>
        </p:nvPicPr>
        <p:blipFill>
          <a:blip r:embed="rId6"/>
          <a:stretch>
            <a:fillRect/>
          </a:stretch>
        </p:blipFill>
        <p:spPr>
          <a:xfrm>
            <a:off x="9787353" y="5998807"/>
            <a:ext cx="163575" cy="74189"/>
          </a:xfrm>
          <a:prstGeom prst="rect">
            <a:avLst/>
          </a:prstGeom>
        </p:spPr>
      </p:pic>
      <p:pic>
        <p:nvPicPr>
          <p:cNvPr id="48" name="Picture 47">
            <a:extLst>
              <a:ext uri="{FF2B5EF4-FFF2-40B4-BE49-F238E27FC236}">
                <a16:creationId xmlns:a16="http://schemas.microsoft.com/office/drawing/2014/main" id="{270A79FD-298A-C045-ABB3-98C20ADEEB71}"/>
              </a:ext>
            </a:extLst>
          </p:cNvPr>
          <p:cNvPicPr>
            <a:picLocks noChangeAspect="1"/>
          </p:cNvPicPr>
          <p:nvPr/>
        </p:nvPicPr>
        <p:blipFill>
          <a:blip r:embed="rId6"/>
          <a:stretch>
            <a:fillRect/>
          </a:stretch>
        </p:blipFill>
        <p:spPr>
          <a:xfrm>
            <a:off x="9428301" y="5982087"/>
            <a:ext cx="163575" cy="74189"/>
          </a:xfrm>
          <a:prstGeom prst="rect">
            <a:avLst/>
          </a:prstGeom>
        </p:spPr>
      </p:pic>
      <p:grpSp>
        <p:nvGrpSpPr>
          <p:cNvPr id="49" name="Group 48">
            <a:extLst>
              <a:ext uri="{FF2B5EF4-FFF2-40B4-BE49-F238E27FC236}">
                <a16:creationId xmlns:a16="http://schemas.microsoft.com/office/drawing/2014/main" id="{7BFF0C76-49D1-5141-85D7-4C105A284EC8}"/>
              </a:ext>
            </a:extLst>
          </p:cNvPr>
          <p:cNvGrpSpPr/>
          <p:nvPr/>
        </p:nvGrpSpPr>
        <p:grpSpPr>
          <a:xfrm>
            <a:off x="9696408" y="2389239"/>
            <a:ext cx="1038522" cy="2323012"/>
            <a:chOff x="7990447" y="859403"/>
            <a:chExt cx="1646634" cy="3683265"/>
          </a:xfrm>
        </p:grpSpPr>
        <p:pic>
          <p:nvPicPr>
            <p:cNvPr id="50" name="Picture 49">
              <a:extLst>
                <a:ext uri="{FF2B5EF4-FFF2-40B4-BE49-F238E27FC236}">
                  <a16:creationId xmlns:a16="http://schemas.microsoft.com/office/drawing/2014/main" id="{7230F769-8F61-B746-B881-BB1B05C46152}"/>
                </a:ext>
              </a:extLst>
            </p:cNvPr>
            <p:cNvPicPr>
              <a:picLocks noChangeAspect="1"/>
            </p:cNvPicPr>
            <p:nvPr/>
          </p:nvPicPr>
          <p:blipFill>
            <a:blip r:embed="rId7"/>
            <a:stretch>
              <a:fillRect/>
            </a:stretch>
          </p:blipFill>
          <p:spPr>
            <a:xfrm rot="703768">
              <a:off x="7990447" y="859403"/>
              <a:ext cx="823317" cy="1672771"/>
            </a:xfrm>
            <a:prstGeom prst="rect">
              <a:avLst/>
            </a:prstGeom>
          </p:spPr>
        </p:pic>
        <p:pic>
          <p:nvPicPr>
            <p:cNvPr id="51" name="Picture 50">
              <a:extLst>
                <a:ext uri="{FF2B5EF4-FFF2-40B4-BE49-F238E27FC236}">
                  <a16:creationId xmlns:a16="http://schemas.microsoft.com/office/drawing/2014/main" id="{5EB18C9C-DB6A-2D49-B71D-F9470516D8A1}"/>
                </a:ext>
              </a:extLst>
            </p:cNvPr>
            <p:cNvPicPr>
              <a:picLocks noChangeAspect="1"/>
            </p:cNvPicPr>
            <p:nvPr/>
          </p:nvPicPr>
          <p:blipFill>
            <a:blip r:embed="rId7"/>
            <a:stretch>
              <a:fillRect/>
            </a:stretch>
          </p:blipFill>
          <p:spPr>
            <a:xfrm>
              <a:off x="8813764" y="1864650"/>
              <a:ext cx="823317" cy="1672771"/>
            </a:xfrm>
            <a:prstGeom prst="rect">
              <a:avLst/>
            </a:prstGeom>
          </p:spPr>
        </p:pic>
        <p:pic>
          <p:nvPicPr>
            <p:cNvPr id="52" name="Picture 51">
              <a:extLst>
                <a:ext uri="{FF2B5EF4-FFF2-40B4-BE49-F238E27FC236}">
                  <a16:creationId xmlns:a16="http://schemas.microsoft.com/office/drawing/2014/main" id="{CF2B4E41-A885-794B-8E0F-BF3A2DF76856}"/>
                </a:ext>
              </a:extLst>
            </p:cNvPr>
            <p:cNvPicPr>
              <a:picLocks noChangeAspect="1"/>
            </p:cNvPicPr>
            <p:nvPr/>
          </p:nvPicPr>
          <p:blipFill>
            <a:blip r:embed="rId7"/>
            <a:stretch>
              <a:fillRect/>
            </a:stretch>
          </p:blipFill>
          <p:spPr>
            <a:xfrm>
              <a:off x="8228815" y="2869897"/>
              <a:ext cx="823317" cy="1672771"/>
            </a:xfrm>
            <a:prstGeom prst="rect">
              <a:avLst/>
            </a:prstGeom>
          </p:spPr>
        </p:pic>
      </p:grpSp>
      <p:grpSp>
        <p:nvGrpSpPr>
          <p:cNvPr id="31" name="Group 30">
            <a:extLst>
              <a:ext uri="{FF2B5EF4-FFF2-40B4-BE49-F238E27FC236}">
                <a16:creationId xmlns:a16="http://schemas.microsoft.com/office/drawing/2014/main" id="{E3F86B4E-FA52-BB43-8E98-2C827A6ED8E7}"/>
              </a:ext>
            </a:extLst>
          </p:cNvPr>
          <p:cNvGrpSpPr/>
          <p:nvPr/>
        </p:nvGrpSpPr>
        <p:grpSpPr>
          <a:xfrm>
            <a:off x="5751688" y="594613"/>
            <a:ext cx="6475152" cy="5387474"/>
            <a:chOff x="2034758" y="1261754"/>
            <a:chExt cx="6475152" cy="5387474"/>
          </a:xfrm>
        </p:grpSpPr>
        <p:cxnSp>
          <p:nvCxnSpPr>
            <p:cNvPr id="24" name="Straight Connector 23">
              <a:extLst>
                <a:ext uri="{FF2B5EF4-FFF2-40B4-BE49-F238E27FC236}">
                  <a16:creationId xmlns:a16="http://schemas.microsoft.com/office/drawing/2014/main" id="{F07DA50C-C823-B947-BBAA-794B6724D8A4}"/>
                </a:ext>
              </a:extLst>
            </p:cNvPr>
            <p:cNvCxnSpPr>
              <a:cxnSpLocks/>
            </p:cNvCxnSpPr>
            <p:nvPr/>
          </p:nvCxnSpPr>
          <p:spPr>
            <a:xfrm flipV="1">
              <a:off x="2796900" y="2603162"/>
              <a:ext cx="4010383" cy="623221"/>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571AF11-2D3C-5C4D-B26E-ECFB482CCA4A}"/>
                </a:ext>
              </a:extLst>
            </p:cNvPr>
            <p:cNvCxnSpPr>
              <a:cxnSpLocks/>
            </p:cNvCxnSpPr>
            <p:nvPr/>
          </p:nvCxnSpPr>
          <p:spPr>
            <a:xfrm flipH="1">
              <a:off x="2034758" y="1261754"/>
              <a:ext cx="9758" cy="5387474"/>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93257F7-4170-0344-A70F-E871C57D4523}"/>
                </a:ext>
              </a:extLst>
            </p:cNvPr>
            <p:cNvCxnSpPr>
              <a:cxnSpLocks/>
              <a:endCxn id="27" idx="3"/>
            </p:cNvCxnSpPr>
            <p:nvPr/>
          </p:nvCxnSpPr>
          <p:spPr>
            <a:xfrm>
              <a:off x="2747994" y="3414765"/>
              <a:ext cx="3079901" cy="1968183"/>
            </a:xfrm>
            <a:prstGeom prst="line">
              <a:avLst/>
            </a:prstGeom>
            <a:ln w="15875">
              <a:solidFill>
                <a:schemeClr val="tx1"/>
              </a:solidFill>
              <a:prstDash val="sysDash"/>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9F489CB9-D553-1D42-8782-AA6F532B3584}"/>
                </a:ext>
              </a:extLst>
            </p:cNvPr>
            <p:cNvPicPr>
              <a:picLocks noChangeAspect="1"/>
            </p:cNvPicPr>
            <p:nvPr/>
          </p:nvPicPr>
          <p:blipFill>
            <a:blip r:embed="rId8"/>
            <a:stretch>
              <a:fillRect/>
            </a:stretch>
          </p:blipFill>
          <p:spPr>
            <a:xfrm>
              <a:off x="2128471" y="1691004"/>
              <a:ext cx="2881154" cy="3012972"/>
            </a:xfrm>
            <a:prstGeom prst="rect">
              <a:avLst/>
            </a:prstGeom>
          </p:spPr>
        </p:pic>
        <p:sp>
          <p:nvSpPr>
            <p:cNvPr id="27" name="Oval 26">
              <a:extLst>
                <a:ext uri="{FF2B5EF4-FFF2-40B4-BE49-F238E27FC236}">
                  <a16:creationId xmlns:a16="http://schemas.microsoft.com/office/drawing/2014/main" id="{A4A63B10-8BC2-D641-ADE1-89E61DB935D4}"/>
                </a:ext>
              </a:extLst>
            </p:cNvPr>
            <p:cNvSpPr/>
            <p:nvPr/>
          </p:nvSpPr>
          <p:spPr>
            <a:xfrm>
              <a:off x="5367734" y="2596369"/>
              <a:ext cx="3142176" cy="3264680"/>
            </a:xfrm>
            <a:prstGeom prst="ellipse">
              <a:avLst/>
            </a:prstGeom>
            <a:solidFill>
              <a:schemeClr val="bg2">
                <a:lumMod val="75000"/>
                <a:alpha val="24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Rectangle 52">
            <a:extLst>
              <a:ext uri="{FF2B5EF4-FFF2-40B4-BE49-F238E27FC236}">
                <a16:creationId xmlns:a16="http://schemas.microsoft.com/office/drawing/2014/main" id="{2FD75AA6-F16A-4846-A924-F21591F591C2}"/>
              </a:ext>
            </a:extLst>
          </p:cNvPr>
          <p:cNvSpPr/>
          <p:nvPr/>
        </p:nvSpPr>
        <p:spPr>
          <a:xfrm>
            <a:off x="4858269" y="6108562"/>
            <a:ext cx="4510140" cy="584775"/>
          </a:xfrm>
          <a:prstGeom prst="rect">
            <a:avLst/>
          </a:prstGeom>
        </p:spPr>
        <p:txBody>
          <a:bodyPr wrap="square">
            <a:spAutoFit/>
          </a:bodyPr>
          <a:lstStyle/>
          <a:p>
            <a:r>
              <a:rPr lang="en-US" sz="3200" dirty="0">
                <a:latin typeface="Modern Love Caps" pitchFamily="82" charset="0"/>
              </a:rPr>
              <a:t>NGOZI YETU</a:t>
            </a:r>
          </a:p>
        </p:txBody>
      </p:sp>
      <p:pic>
        <p:nvPicPr>
          <p:cNvPr id="55" name="Picture 54" descr="A close up of a logo&#10;&#10;Description automatically generated">
            <a:extLst>
              <a:ext uri="{FF2B5EF4-FFF2-40B4-BE49-F238E27FC236}">
                <a16:creationId xmlns:a16="http://schemas.microsoft.com/office/drawing/2014/main" id="{4CE34928-6C93-DE4E-8453-AC5E43E3CA89}"/>
              </a:ext>
            </a:extLst>
          </p:cNvPr>
          <p:cNvPicPr>
            <a:picLocks noChangeAspect="1"/>
          </p:cNvPicPr>
          <p:nvPr/>
        </p:nvPicPr>
        <p:blipFill>
          <a:blip r:embed="rId9"/>
          <a:stretch>
            <a:fillRect/>
          </a:stretch>
        </p:blipFill>
        <p:spPr>
          <a:xfrm>
            <a:off x="1724796" y="796903"/>
            <a:ext cx="3082440" cy="2784471"/>
          </a:xfrm>
          <a:prstGeom prst="rect">
            <a:avLst/>
          </a:prstGeom>
        </p:spPr>
      </p:pic>
      <p:pic>
        <p:nvPicPr>
          <p:cNvPr id="62" name="Picture 61">
            <a:extLst>
              <a:ext uri="{FF2B5EF4-FFF2-40B4-BE49-F238E27FC236}">
                <a16:creationId xmlns:a16="http://schemas.microsoft.com/office/drawing/2014/main" id="{21328605-F9F4-704C-9C27-1D6382EFC6B1}"/>
              </a:ext>
            </a:extLst>
          </p:cNvPr>
          <p:cNvPicPr>
            <a:picLocks noChangeAspect="1"/>
          </p:cNvPicPr>
          <p:nvPr/>
        </p:nvPicPr>
        <p:blipFill>
          <a:blip r:embed="rId7"/>
          <a:stretch>
            <a:fillRect/>
          </a:stretch>
        </p:blipFill>
        <p:spPr>
          <a:xfrm rot="703768" flipH="1">
            <a:off x="2757603" y="1304778"/>
            <a:ext cx="302650" cy="614910"/>
          </a:xfrm>
          <a:prstGeom prst="rect">
            <a:avLst/>
          </a:prstGeom>
        </p:spPr>
      </p:pic>
      <p:pic>
        <p:nvPicPr>
          <p:cNvPr id="63" name="Picture 62">
            <a:extLst>
              <a:ext uri="{FF2B5EF4-FFF2-40B4-BE49-F238E27FC236}">
                <a16:creationId xmlns:a16="http://schemas.microsoft.com/office/drawing/2014/main" id="{5966A7FE-2BFF-2E47-AF76-B0BB9F161657}"/>
              </a:ext>
            </a:extLst>
          </p:cNvPr>
          <p:cNvPicPr>
            <a:picLocks noChangeAspect="1"/>
          </p:cNvPicPr>
          <p:nvPr/>
        </p:nvPicPr>
        <p:blipFill>
          <a:blip r:embed="rId7"/>
          <a:stretch>
            <a:fillRect/>
          </a:stretch>
        </p:blipFill>
        <p:spPr>
          <a:xfrm rot="703768" flipH="1">
            <a:off x="3176994" y="1304778"/>
            <a:ext cx="302650" cy="614910"/>
          </a:xfrm>
          <a:prstGeom prst="rect">
            <a:avLst/>
          </a:prstGeom>
        </p:spPr>
      </p:pic>
      <p:sp>
        <p:nvSpPr>
          <p:cNvPr id="2" name="Circular Arrow 1">
            <a:extLst>
              <a:ext uri="{FF2B5EF4-FFF2-40B4-BE49-F238E27FC236}">
                <a16:creationId xmlns:a16="http://schemas.microsoft.com/office/drawing/2014/main" id="{6E704025-3588-384C-BB0A-3DBBD1F97DB5}"/>
              </a:ext>
            </a:extLst>
          </p:cNvPr>
          <p:cNvSpPr/>
          <p:nvPr/>
        </p:nvSpPr>
        <p:spPr>
          <a:xfrm rot="17634479" flipH="1">
            <a:off x="136861" y="2370302"/>
            <a:ext cx="2224610" cy="1932447"/>
          </a:xfrm>
          <a:prstGeom prst="circular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 name="Picture 9">
            <a:extLst>
              <a:ext uri="{FF2B5EF4-FFF2-40B4-BE49-F238E27FC236}">
                <a16:creationId xmlns:a16="http://schemas.microsoft.com/office/drawing/2014/main" id="{42EFC412-0727-C34E-A5DA-CB5E7DC71E0D}"/>
              </a:ext>
            </a:extLst>
          </p:cNvPr>
          <p:cNvPicPr>
            <a:picLocks noChangeAspect="1"/>
          </p:cNvPicPr>
          <p:nvPr/>
        </p:nvPicPr>
        <p:blipFill>
          <a:blip r:embed="rId10"/>
          <a:stretch>
            <a:fillRect/>
          </a:stretch>
        </p:blipFill>
        <p:spPr>
          <a:xfrm>
            <a:off x="323850" y="4431908"/>
            <a:ext cx="800100" cy="762000"/>
          </a:xfrm>
          <a:prstGeom prst="rect">
            <a:avLst/>
          </a:prstGeom>
        </p:spPr>
      </p:pic>
      <p:pic>
        <p:nvPicPr>
          <p:cNvPr id="11" name="Picture 10">
            <a:extLst>
              <a:ext uri="{FF2B5EF4-FFF2-40B4-BE49-F238E27FC236}">
                <a16:creationId xmlns:a16="http://schemas.microsoft.com/office/drawing/2014/main" id="{F6D0B504-40C4-924D-AD70-ACD6C11A8208}"/>
              </a:ext>
            </a:extLst>
          </p:cNvPr>
          <p:cNvPicPr>
            <a:picLocks noChangeAspect="1"/>
          </p:cNvPicPr>
          <p:nvPr/>
        </p:nvPicPr>
        <p:blipFill>
          <a:blip r:embed="rId10"/>
          <a:stretch>
            <a:fillRect/>
          </a:stretch>
        </p:blipFill>
        <p:spPr>
          <a:xfrm>
            <a:off x="1550395" y="4586953"/>
            <a:ext cx="800100" cy="762000"/>
          </a:xfrm>
          <a:prstGeom prst="rect">
            <a:avLst/>
          </a:prstGeom>
        </p:spPr>
      </p:pic>
      <p:pic>
        <p:nvPicPr>
          <p:cNvPr id="12" name="Picture 11">
            <a:extLst>
              <a:ext uri="{FF2B5EF4-FFF2-40B4-BE49-F238E27FC236}">
                <a16:creationId xmlns:a16="http://schemas.microsoft.com/office/drawing/2014/main" id="{68F867A6-2B5E-B745-A142-AF01E26F9571}"/>
              </a:ext>
            </a:extLst>
          </p:cNvPr>
          <p:cNvPicPr>
            <a:picLocks noChangeAspect="1"/>
          </p:cNvPicPr>
          <p:nvPr/>
        </p:nvPicPr>
        <p:blipFill>
          <a:blip r:embed="rId10"/>
          <a:stretch>
            <a:fillRect/>
          </a:stretch>
        </p:blipFill>
        <p:spPr>
          <a:xfrm>
            <a:off x="496006" y="5558387"/>
            <a:ext cx="800100" cy="762000"/>
          </a:xfrm>
          <a:prstGeom prst="rect">
            <a:avLst/>
          </a:prstGeom>
        </p:spPr>
      </p:pic>
      <p:sp>
        <p:nvSpPr>
          <p:cNvPr id="32" name="Rectangle 31">
            <a:extLst>
              <a:ext uri="{FF2B5EF4-FFF2-40B4-BE49-F238E27FC236}">
                <a16:creationId xmlns:a16="http://schemas.microsoft.com/office/drawing/2014/main" id="{7B6F8DBE-096B-8F43-816C-1E93A71090A4}"/>
              </a:ext>
            </a:extLst>
          </p:cNvPr>
          <p:cNvSpPr/>
          <p:nvPr/>
        </p:nvSpPr>
        <p:spPr>
          <a:xfrm>
            <a:off x="1410990" y="3911253"/>
            <a:ext cx="4510140" cy="584775"/>
          </a:xfrm>
          <a:prstGeom prst="rect">
            <a:avLst/>
          </a:prstGeom>
        </p:spPr>
        <p:txBody>
          <a:bodyPr wrap="square">
            <a:spAutoFit/>
          </a:bodyPr>
          <a:lstStyle/>
          <a:p>
            <a:r>
              <a:rPr lang="en-US" sz="3200" dirty="0">
                <a:latin typeface="Modern Love Caps" pitchFamily="82" charset="0"/>
              </a:rPr>
              <a:t>merozoite</a:t>
            </a:r>
          </a:p>
        </p:txBody>
      </p:sp>
      <p:pic>
        <p:nvPicPr>
          <p:cNvPr id="33" name="Picture 32">
            <a:extLst>
              <a:ext uri="{FF2B5EF4-FFF2-40B4-BE49-F238E27FC236}">
                <a16:creationId xmlns:a16="http://schemas.microsoft.com/office/drawing/2014/main" id="{CE898E58-00E6-874B-90A7-5742735279C6}"/>
              </a:ext>
            </a:extLst>
          </p:cNvPr>
          <p:cNvPicPr>
            <a:picLocks noChangeAspect="1"/>
          </p:cNvPicPr>
          <p:nvPr/>
        </p:nvPicPr>
        <p:blipFill>
          <a:blip r:embed="rId11"/>
          <a:stretch>
            <a:fillRect/>
          </a:stretch>
        </p:blipFill>
        <p:spPr>
          <a:xfrm>
            <a:off x="2976347" y="3740075"/>
            <a:ext cx="1061598" cy="1273918"/>
          </a:xfrm>
          <a:prstGeom prst="rect">
            <a:avLst/>
          </a:prstGeom>
        </p:spPr>
      </p:pic>
      <p:pic>
        <p:nvPicPr>
          <p:cNvPr id="35" name="Picture 34">
            <a:extLst>
              <a:ext uri="{FF2B5EF4-FFF2-40B4-BE49-F238E27FC236}">
                <a16:creationId xmlns:a16="http://schemas.microsoft.com/office/drawing/2014/main" id="{6326B176-453B-B746-81D8-B7F44FB09A0A}"/>
              </a:ext>
            </a:extLst>
          </p:cNvPr>
          <p:cNvPicPr>
            <a:picLocks noChangeAspect="1"/>
          </p:cNvPicPr>
          <p:nvPr/>
        </p:nvPicPr>
        <p:blipFill>
          <a:blip r:embed="rId7"/>
          <a:stretch>
            <a:fillRect/>
          </a:stretch>
        </p:blipFill>
        <p:spPr>
          <a:xfrm rot="703768">
            <a:off x="2645172" y="1952168"/>
            <a:ext cx="160492" cy="326080"/>
          </a:xfrm>
          <a:prstGeom prst="rect">
            <a:avLst/>
          </a:prstGeom>
        </p:spPr>
      </p:pic>
      <p:pic>
        <p:nvPicPr>
          <p:cNvPr id="59" name="Picture 58">
            <a:extLst>
              <a:ext uri="{FF2B5EF4-FFF2-40B4-BE49-F238E27FC236}">
                <a16:creationId xmlns:a16="http://schemas.microsoft.com/office/drawing/2014/main" id="{7472B407-5A5B-184C-8520-526DBAC042F9}"/>
              </a:ext>
            </a:extLst>
          </p:cNvPr>
          <p:cNvPicPr>
            <a:picLocks noChangeAspect="1"/>
          </p:cNvPicPr>
          <p:nvPr/>
        </p:nvPicPr>
        <p:blipFill>
          <a:blip r:embed="rId7"/>
          <a:stretch>
            <a:fillRect/>
          </a:stretch>
        </p:blipFill>
        <p:spPr>
          <a:xfrm rot="703768">
            <a:off x="3819252" y="1384998"/>
            <a:ext cx="160492" cy="326080"/>
          </a:xfrm>
          <a:prstGeom prst="rect">
            <a:avLst/>
          </a:prstGeom>
        </p:spPr>
      </p:pic>
      <p:pic>
        <p:nvPicPr>
          <p:cNvPr id="60" name="Picture 59">
            <a:extLst>
              <a:ext uri="{FF2B5EF4-FFF2-40B4-BE49-F238E27FC236}">
                <a16:creationId xmlns:a16="http://schemas.microsoft.com/office/drawing/2014/main" id="{E6391586-4C25-934A-805A-C2A814F92422}"/>
              </a:ext>
            </a:extLst>
          </p:cNvPr>
          <p:cNvPicPr>
            <a:picLocks noChangeAspect="1"/>
          </p:cNvPicPr>
          <p:nvPr/>
        </p:nvPicPr>
        <p:blipFill>
          <a:blip r:embed="rId7"/>
          <a:stretch>
            <a:fillRect/>
          </a:stretch>
        </p:blipFill>
        <p:spPr>
          <a:xfrm rot="703768">
            <a:off x="2868722" y="1954944"/>
            <a:ext cx="160492" cy="326080"/>
          </a:xfrm>
          <a:prstGeom prst="rect">
            <a:avLst/>
          </a:prstGeom>
        </p:spPr>
      </p:pic>
      <p:pic>
        <p:nvPicPr>
          <p:cNvPr id="61" name="Picture 60">
            <a:extLst>
              <a:ext uri="{FF2B5EF4-FFF2-40B4-BE49-F238E27FC236}">
                <a16:creationId xmlns:a16="http://schemas.microsoft.com/office/drawing/2014/main" id="{C1D868AF-ED16-394D-BC25-30E02E99F397}"/>
              </a:ext>
            </a:extLst>
          </p:cNvPr>
          <p:cNvPicPr>
            <a:picLocks noChangeAspect="1"/>
          </p:cNvPicPr>
          <p:nvPr/>
        </p:nvPicPr>
        <p:blipFill>
          <a:blip r:embed="rId7"/>
          <a:stretch>
            <a:fillRect/>
          </a:stretch>
        </p:blipFill>
        <p:spPr>
          <a:xfrm rot="1781074">
            <a:off x="3456795" y="1508444"/>
            <a:ext cx="160492" cy="326080"/>
          </a:xfrm>
          <a:prstGeom prst="rect">
            <a:avLst/>
          </a:prstGeom>
        </p:spPr>
      </p:pic>
      <p:pic>
        <p:nvPicPr>
          <p:cNvPr id="64" name="Picture 63">
            <a:extLst>
              <a:ext uri="{FF2B5EF4-FFF2-40B4-BE49-F238E27FC236}">
                <a16:creationId xmlns:a16="http://schemas.microsoft.com/office/drawing/2014/main" id="{8ED8D31B-A7A1-CB44-B4CF-CD1FF137565B}"/>
              </a:ext>
            </a:extLst>
          </p:cNvPr>
          <p:cNvPicPr>
            <a:picLocks noChangeAspect="1"/>
          </p:cNvPicPr>
          <p:nvPr/>
        </p:nvPicPr>
        <p:blipFill>
          <a:blip r:embed="rId7"/>
          <a:stretch>
            <a:fillRect/>
          </a:stretch>
        </p:blipFill>
        <p:spPr>
          <a:xfrm rot="2149520">
            <a:off x="2583174" y="1354742"/>
            <a:ext cx="160492" cy="326080"/>
          </a:xfrm>
          <a:prstGeom prst="rect">
            <a:avLst/>
          </a:prstGeom>
        </p:spPr>
      </p:pic>
      <p:pic>
        <p:nvPicPr>
          <p:cNvPr id="65" name="Picture 64">
            <a:extLst>
              <a:ext uri="{FF2B5EF4-FFF2-40B4-BE49-F238E27FC236}">
                <a16:creationId xmlns:a16="http://schemas.microsoft.com/office/drawing/2014/main" id="{7A32045F-C583-C44A-A7B5-834607970AD8}"/>
              </a:ext>
            </a:extLst>
          </p:cNvPr>
          <p:cNvPicPr>
            <a:picLocks noChangeAspect="1"/>
          </p:cNvPicPr>
          <p:nvPr/>
        </p:nvPicPr>
        <p:blipFill>
          <a:blip r:embed="rId7"/>
          <a:stretch>
            <a:fillRect/>
          </a:stretch>
        </p:blipFill>
        <p:spPr>
          <a:xfrm rot="2000892">
            <a:off x="3969711" y="1509521"/>
            <a:ext cx="160492" cy="326080"/>
          </a:xfrm>
          <a:prstGeom prst="rect">
            <a:avLst/>
          </a:prstGeom>
        </p:spPr>
      </p:pic>
    </p:spTree>
    <p:custDataLst>
      <p:tags r:id="rId1"/>
    </p:custDataLst>
    <p:extLst>
      <p:ext uri="{BB962C8B-B14F-4D97-AF65-F5344CB8AC3E}">
        <p14:creationId xmlns:p14="http://schemas.microsoft.com/office/powerpoint/2010/main" val="2723292090"/>
      </p:ext>
    </p:extLst>
  </p:cSld>
  <p:clrMapOvr>
    <a:masterClrMapping/>
  </p:clrMapOvr>
  <mc:AlternateContent xmlns:mc="http://schemas.openxmlformats.org/markup-compatibility/2006" xmlns:p14="http://schemas.microsoft.com/office/powerpoint/2010/main">
    <mc:Choice Requires="p14">
      <p:transition spd="slow" p14:dur="2000" advTm="14619"/>
    </mc:Choice>
    <mc:Fallback xmlns="">
      <p:transition spd="slow" advTm="14619"/>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oup 58">
            <a:extLst>
              <a:ext uri="{FF2B5EF4-FFF2-40B4-BE49-F238E27FC236}">
                <a16:creationId xmlns:a16="http://schemas.microsoft.com/office/drawing/2014/main" id="{9F650F2E-CE0D-714C-AB6C-F56AEC00E61E}"/>
              </a:ext>
            </a:extLst>
          </p:cNvPr>
          <p:cNvGrpSpPr/>
          <p:nvPr/>
        </p:nvGrpSpPr>
        <p:grpSpPr>
          <a:xfrm>
            <a:off x="-7122" y="1217"/>
            <a:ext cx="12199123" cy="6858000"/>
            <a:chOff x="-7122" y="1217"/>
            <a:chExt cx="12199123" cy="6858000"/>
          </a:xfrm>
        </p:grpSpPr>
        <p:sp>
          <p:nvSpPr>
            <p:cNvPr id="60" name="Rectangle 59">
              <a:extLst>
                <a:ext uri="{FF2B5EF4-FFF2-40B4-BE49-F238E27FC236}">
                  <a16:creationId xmlns:a16="http://schemas.microsoft.com/office/drawing/2014/main" id="{5A3887B9-E8C7-214C-ABD9-CAD021610E2B}"/>
                </a:ext>
              </a:extLst>
            </p:cNvPr>
            <p:cNvSpPr/>
            <p:nvPr/>
          </p:nvSpPr>
          <p:spPr>
            <a:xfrm>
              <a:off x="6092439" y="1217"/>
              <a:ext cx="3049781" cy="6858000"/>
            </a:xfrm>
            <a:prstGeom prst="rect">
              <a:avLst/>
            </a:prstGeom>
            <a:solidFill>
              <a:srgbClr val="F2D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5FF693FF-1B03-6747-B14A-72625FD46298}"/>
                </a:ext>
              </a:extLst>
            </p:cNvPr>
            <p:cNvSpPr/>
            <p:nvPr/>
          </p:nvSpPr>
          <p:spPr>
            <a:xfrm>
              <a:off x="-7122" y="1217"/>
              <a:ext cx="3049781" cy="6858000"/>
            </a:xfrm>
            <a:prstGeom prst="rect">
              <a:avLst/>
            </a:prstGeom>
            <a:solidFill>
              <a:srgbClr val="F2D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A94807B-F4C5-4749-8AEC-B0773D4F27CE}"/>
                </a:ext>
              </a:extLst>
            </p:cNvPr>
            <p:cNvSpPr/>
            <p:nvPr/>
          </p:nvSpPr>
          <p:spPr>
            <a:xfrm>
              <a:off x="3042659" y="1217"/>
              <a:ext cx="3049781" cy="6858000"/>
            </a:xfrm>
            <a:prstGeom prst="rect">
              <a:avLst/>
            </a:prstGeom>
            <a:solidFill>
              <a:schemeClr val="bg1">
                <a:lumMod val="75000"/>
                <a:alpha val="9407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20BECA1D-D670-D241-83DF-69F793E28614}"/>
                </a:ext>
              </a:extLst>
            </p:cNvPr>
            <p:cNvSpPr/>
            <p:nvPr/>
          </p:nvSpPr>
          <p:spPr>
            <a:xfrm>
              <a:off x="9142220" y="1217"/>
              <a:ext cx="3049781" cy="6858000"/>
            </a:xfrm>
            <a:prstGeom prst="rect">
              <a:avLst/>
            </a:prstGeom>
            <a:solidFill>
              <a:schemeClr val="bg1">
                <a:lumMod val="6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4" name="Picture 43">
            <a:extLst>
              <a:ext uri="{FF2B5EF4-FFF2-40B4-BE49-F238E27FC236}">
                <a16:creationId xmlns:a16="http://schemas.microsoft.com/office/drawing/2014/main" id="{3BF707D0-0A5E-9940-B36D-2A6D4F936670}"/>
              </a:ext>
            </a:extLst>
          </p:cNvPr>
          <p:cNvPicPr>
            <a:picLocks noChangeAspect="1"/>
          </p:cNvPicPr>
          <p:nvPr/>
        </p:nvPicPr>
        <p:blipFill>
          <a:blip r:embed="rId4"/>
          <a:stretch>
            <a:fillRect/>
          </a:stretch>
        </p:blipFill>
        <p:spPr>
          <a:xfrm rot="6367616">
            <a:off x="10506857" y="5544894"/>
            <a:ext cx="2186525" cy="1647071"/>
          </a:xfrm>
          <a:prstGeom prst="rect">
            <a:avLst/>
          </a:prstGeom>
        </p:spPr>
      </p:pic>
      <p:sp>
        <p:nvSpPr>
          <p:cNvPr id="45" name="TextBox 44">
            <a:extLst>
              <a:ext uri="{FF2B5EF4-FFF2-40B4-BE49-F238E27FC236}">
                <a16:creationId xmlns:a16="http://schemas.microsoft.com/office/drawing/2014/main" id="{E302D6E5-08E5-D344-8A7A-BBA5FA09BF61}"/>
              </a:ext>
            </a:extLst>
          </p:cNvPr>
          <p:cNvSpPr txBox="1"/>
          <p:nvPr/>
        </p:nvSpPr>
        <p:spPr>
          <a:xfrm>
            <a:off x="9171412" y="5982087"/>
            <a:ext cx="1395458" cy="538190"/>
          </a:xfrm>
          <a:prstGeom prst="rect">
            <a:avLst/>
          </a:prstGeom>
          <a:noFill/>
        </p:spPr>
        <p:txBody>
          <a:bodyPr wrap="none" rtlCol="0">
            <a:spAutoFit/>
          </a:bodyPr>
          <a:lstStyle/>
          <a:p>
            <a:r>
              <a:rPr lang="en-US" sz="3600" dirty="0" err="1">
                <a:latin typeface="Modern Love Caps" pitchFamily="82" charset="0"/>
              </a:rPr>
              <a:t>kibui</a:t>
            </a:r>
            <a:r>
              <a:rPr lang="en-US" sz="3600" dirty="0">
                <a:latin typeface="Modern Love Caps" pitchFamily="82" charset="0"/>
              </a:rPr>
              <a:t> </a:t>
            </a:r>
            <a:r>
              <a:rPr lang="en-US" sz="3600" dirty="0" err="1">
                <a:latin typeface="Modern Love Caps" pitchFamily="82" charset="0"/>
              </a:rPr>
              <a:t>kago</a:t>
            </a:r>
            <a:endParaRPr lang="en-US" sz="3600" dirty="0">
              <a:latin typeface="Modern Love Caps" pitchFamily="82" charset="0"/>
            </a:endParaRPr>
          </a:p>
        </p:txBody>
      </p:sp>
      <p:pic>
        <p:nvPicPr>
          <p:cNvPr id="46" name="Picture 45">
            <a:extLst>
              <a:ext uri="{FF2B5EF4-FFF2-40B4-BE49-F238E27FC236}">
                <a16:creationId xmlns:a16="http://schemas.microsoft.com/office/drawing/2014/main" id="{BA4DB946-8EF0-7C4A-BCB6-7E7832E8EBE5}"/>
              </a:ext>
            </a:extLst>
          </p:cNvPr>
          <p:cNvPicPr>
            <a:picLocks noChangeAspect="1"/>
          </p:cNvPicPr>
          <p:nvPr/>
        </p:nvPicPr>
        <p:blipFill>
          <a:blip r:embed="rId5"/>
          <a:stretch>
            <a:fillRect/>
          </a:stretch>
        </p:blipFill>
        <p:spPr>
          <a:xfrm>
            <a:off x="8130677" y="5998807"/>
            <a:ext cx="816988" cy="643161"/>
          </a:xfrm>
          <a:prstGeom prst="rect">
            <a:avLst/>
          </a:prstGeom>
        </p:spPr>
      </p:pic>
      <p:pic>
        <p:nvPicPr>
          <p:cNvPr id="47" name="Picture 46">
            <a:extLst>
              <a:ext uri="{FF2B5EF4-FFF2-40B4-BE49-F238E27FC236}">
                <a16:creationId xmlns:a16="http://schemas.microsoft.com/office/drawing/2014/main" id="{A25FEF89-1506-FA42-865C-1C219312D00F}"/>
              </a:ext>
            </a:extLst>
          </p:cNvPr>
          <p:cNvPicPr>
            <a:picLocks noChangeAspect="1"/>
          </p:cNvPicPr>
          <p:nvPr/>
        </p:nvPicPr>
        <p:blipFill>
          <a:blip r:embed="rId6"/>
          <a:stretch>
            <a:fillRect/>
          </a:stretch>
        </p:blipFill>
        <p:spPr>
          <a:xfrm>
            <a:off x="9787353" y="5998807"/>
            <a:ext cx="163575" cy="74189"/>
          </a:xfrm>
          <a:prstGeom prst="rect">
            <a:avLst/>
          </a:prstGeom>
        </p:spPr>
      </p:pic>
      <p:pic>
        <p:nvPicPr>
          <p:cNvPr id="48" name="Picture 47">
            <a:extLst>
              <a:ext uri="{FF2B5EF4-FFF2-40B4-BE49-F238E27FC236}">
                <a16:creationId xmlns:a16="http://schemas.microsoft.com/office/drawing/2014/main" id="{270A79FD-298A-C045-ABB3-98C20ADEEB71}"/>
              </a:ext>
            </a:extLst>
          </p:cNvPr>
          <p:cNvPicPr>
            <a:picLocks noChangeAspect="1"/>
          </p:cNvPicPr>
          <p:nvPr/>
        </p:nvPicPr>
        <p:blipFill>
          <a:blip r:embed="rId6"/>
          <a:stretch>
            <a:fillRect/>
          </a:stretch>
        </p:blipFill>
        <p:spPr>
          <a:xfrm>
            <a:off x="9428301" y="5982087"/>
            <a:ext cx="163575" cy="74189"/>
          </a:xfrm>
          <a:prstGeom prst="rect">
            <a:avLst/>
          </a:prstGeom>
        </p:spPr>
      </p:pic>
      <p:grpSp>
        <p:nvGrpSpPr>
          <p:cNvPr id="49" name="Group 48">
            <a:extLst>
              <a:ext uri="{FF2B5EF4-FFF2-40B4-BE49-F238E27FC236}">
                <a16:creationId xmlns:a16="http://schemas.microsoft.com/office/drawing/2014/main" id="{7BFF0C76-49D1-5141-85D7-4C105A284EC8}"/>
              </a:ext>
            </a:extLst>
          </p:cNvPr>
          <p:cNvGrpSpPr/>
          <p:nvPr/>
        </p:nvGrpSpPr>
        <p:grpSpPr>
          <a:xfrm>
            <a:off x="9696408" y="2389239"/>
            <a:ext cx="1038522" cy="2323012"/>
            <a:chOff x="7990447" y="859403"/>
            <a:chExt cx="1646634" cy="3683265"/>
          </a:xfrm>
        </p:grpSpPr>
        <p:pic>
          <p:nvPicPr>
            <p:cNvPr id="50" name="Picture 49">
              <a:extLst>
                <a:ext uri="{FF2B5EF4-FFF2-40B4-BE49-F238E27FC236}">
                  <a16:creationId xmlns:a16="http://schemas.microsoft.com/office/drawing/2014/main" id="{7230F769-8F61-B746-B881-BB1B05C46152}"/>
                </a:ext>
              </a:extLst>
            </p:cNvPr>
            <p:cNvPicPr>
              <a:picLocks noChangeAspect="1"/>
            </p:cNvPicPr>
            <p:nvPr/>
          </p:nvPicPr>
          <p:blipFill>
            <a:blip r:embed="rId7"/>
            <a:stretch>
              <a:fillRect/>
            </a:stretch>
          </p:blipFill>
          <p:spPr>
            <a:xfrm rot="703768">
              <a:off x="7990447" y="859403"/>
              <a:ext cx="823317" cy="1672771"/>
            </a:xfrm>
            <a:prstGeom prst="rect">
              <a:avLst/>
            </a:prstGeom>
          </p:spPr>
        </p:pic>
        <p:pic>
          <p:nvPicPr>
            <p:cNvPr id="51" name="Picture 50">
              <a:extLst>
                <a:ext uri="{FF2B5EF4-FFF2-40B4-BE49-F238E27FC236}">
                  <a16:creationId xmlns:a16="http://schemas.microsoft.com/office/drawing/2014/main" id="{5EB18C9C-DB6A-2D49-B71D-F9470516D8A1}"/>
                </a:ext>
              </a:extLst>
            </p:cNvPr>
            <p:cNvPicPr>
              <a:picLocks noChangeAspect="1"/>
            </p:cNvPicPr>
            <p:nvPr/>
          </p:nvPicPr>
          <p:blipFill>
            <a:blip r:embed="rId7"/>
            <a:stretch>
              <a:fillRect/>
            </a:stretch>
          </p:blipFill>
          <p:spPr>
            <a:xfrm>
              <a:off x="8813764" y="1864650"/>
              <a:ext cx="823317" cy="1672771"/>
            </a:xfrm>
            <a:prstGeom prst="rect">
              <a:avLst/>
            </a:prstGeom>
          </p:spPr>
        </p:pic>
        <p:pic>
          <p:nvPicPr>
            <p:cNvPr id="52" name="Picture 51">
              <a:extLst>
                <a:ext uri="{FF2B5EF4-FFF2-40B4-BE49-F238E27FC236}">
                  <a16:creationId xmlns:a16="http://schemas.microsoft.com/office/drawing/2014/main" id="{CF2B4E41-A885-794B-8E0F-BF3A2DF76856}"/>
                </a:ext>
              </a:extLst>
            </p:cNvPr>
            <p:cNvPicPr>
              <a:picLocks noChangeAspect="1"/>
            </p:cNvPicPr>
            <p:nvPr/>
          </p:nvPicPr>
          <p:blipFill>
            <a:blip r:embed="rId7"/>
            <a:stretch>
              <a:fillRect/>
            </a:stretch>
          </p:blipFill>
          <p:spPr>
            <a:xfrm>
              <a:off x="8228815" y="2869897"/>
              <a:ext cx="823317" cy="1672771"/>
            </a:xfrm>
            <a:prstGeom prst="rect">
              <a:avLst/>
            </a:prstGeom>
          </p:spPr>
        </p:pic>
      </p:grpSp>
      <p:grpSp>
        <p:nvGrpSpPr>
          <p:cNvPr id="31" name="Group 30">
            <a:extLst>
              <a:ext uri="{FF2B5EF4-FFF2-40B4-BE49-F238E27FC236}">
                <a16:creationId xmlns:a16="http://schemas.microsoft.com/office/drawing/2014/main" id="{E3F86B4E-FA52-BB43-8E98-2C827A6ED8E7}"/>
              </a:ext>
            </a:extLst>
          </p:cNvPr>
          <p:cNvGrpSpPr/>
          <p:nvPr/>
        </p:nvGrpSpPr>
        <p:grpSpPr>
          <a:xfrm>
            <a:off x="5751688" y="594613"/>
            <a:ext cx="6475152" cy="5387474"/>
            <a:chOff x="2034758" y="1261754"/>
            <a:chExt cx="6475152" cy="5387474"/>
          </a:xfrm>
        </p:grpSpPr>
        <p:cxnSp>
          <p:nvCxnSpPr>
            <p:cNvPr id="24" name="Straight Connector 23">
              <a:extLst>
                <a:ext uri="{FF2B5EF4-FFF2-40B4-BE49-F238E27FC236}">
                  <a16:creationId xmlns:a16="http://schemas.microsoft.com/office/drawing/2014/main" id="{F07DA50C-C823-B947-BBAA-794B6724D8A4}"/>
                </a:ext>
              </a:extLst>
            </p:cNvPr>
            <p:cNvCxnSpPr>
              <a:cxnSpLocks/>
            </p:cNvCxnSpPr>
            <p:nvPr/>
          </p:nvCxnSpPr>
          <p:spPr>
            <a:xfrm flipV="1">
              <a:off x="2796900" y="2603162"/>
              <a:ext cx="4010383" cy="623221"/>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571AF11-2D3C-5C4D-B26E-ECFB482CCA4A}"/>
                </a:ext>
              </a:extLst>
            </p:cNvPr>
            <p:cNvCxnSpPr>
              <a:cxnSpLocks/>
            </p:cNvCxnSpPr>
            <p:nvPr/>
          </p:nvCxnSpPr>
          <p:spPr>
            <a:xfrm flipH="1">
              <a:off x="2034758" y="1261754"/>
              <a:ext cx="9758" cy="5387474"/>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93257F7-4170-0344-A70F-E871C57D4523}"/>
                </a:ext>
              </a:extLst>
            </p:cNvPr>
            <p:cNvCxnSpPr>
              <a:cxnSpLocks/>
              <a:endCxn id="27" idx="3"/>
            </p:cNvCxnSpPr>
            <p:nvPr/>
          </p:nvCxnSpPr>
          <p:spPr>
            <a:xfrm>
              <a:off x="2747994" y="3414765"/>
              <a:ext cx="3079901" cy="1968183"/>
            </a:xfrm>
            <a:prstGeom prst="line">
              <a:avLst/>
            </a:prstGeom>
            <a:ln w="15875">
              <a:solidFill>
                <a:schemeClr val="tx1"/>
              </a:solidFill>
              <a:prstDash val="sysDash"/>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9F489CB9-D553-1D42-8782-AA6F532B3584}"/>
                </a:ext>
              </a:extLst>
            </p:cNvPr>
            <p:cNvPicPr>
              <a:picLocks noChangeAspect="1"/>
            </p:cNvPicPr>
            <p:nvPr/>
          </p:nvPicPr>
          <p:blipFill>
            <a:blip r:embed="rId8"/>
            <a:stretch>
              <a:fillRect/>
            </a:stretch>
          </p:blipFill>
          <p:spPr>
            <a:xfrm>
              <a:off x="2128471" y="1691004"/>
              <a:ext cx="2881154" cy="3012972"/>
            </a:xfrm>
            <a:prstGeom prst="rect">
              <a:avLst/>
            </a:prstGeom>
          </p:spPr>
        </p:pic>
        <p:sp>
          <p:nvSpPr>
            <p:cNvPr id="27" name="Oval 26">
              <a:extLst>
                <a:ext uri="{FF2B5EF4-FFF2-40B4-BE49-F238E27FC236}">
                  <a16:creationId xmlns:a16="http://schemas.microsoft.com/office/drawing/2014/main" id="{A4A63B10-8BC2-D641-ADE1-89E61DB935D4}"/>
                </a:ext>
              </a:extLst>
            </p:cNvPr>
            <p:cNvSpPr/>
            <p:nvPr/>
          </p:nvSpPr>
          <p:spPr>
            <a:xfrm>
              <a:off x="5367734" y="2596369"/>
              <a:ext cx="3142176" cy="3264680"/>
            </a:xfrm>
            <a:prstGeom prst="ellipse">
              <a:avLst/>
            </a:prstGeom>
            <a:solidFill>
              <a:schemeClr val="bg2">
                <a:lumMod val="75000"/>
                <a:alpha val="24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5" name="Picture 54" descr="A close up of a logo&#10;&#10;Description automatically generated">
            <a:extLst>
              <a:ext uri="{FF2B5EF4-FFF2-40B4-BE49-F238E27FC236}">
                <a16:creationId xmlns:a16="http://schemas.microsoft.com/office/drawing/2014/main" id="{4CE34928-6C93-DE4E-8453-AC5E43E3CA89}"/>
              </a:ext>
            </a:extLst>
          </p:cNvPr>
          <p:cNvPicPr>
            <a:picLocks noChangeAspect="1"/>
          </p:cNvPicPr>
          <p:nvPr/>
        </p:nvPicPr>
        <p:blipFill>
          <a:blip r:embed="rId9"/>
          <a:stretch>
            <a:fillRect/>
          </a:stretch>
        </p:blipFill>
        <p:spPr>
          <a:xfrm>
            <a:off x="1724796" y="796903"/>
            <a:ext cx="3082440" cy="2784471"/>
          </a:xfrm>
          <a:prstGeom prst="rect">
            <a:avLst/>
          </a:prstGeom>
        </p:spPr>
      </p:pic>
      <p:pic>
        <p:nvPicPr>
          <p:cNvPr id="62" name="Picture 61">
            <a:extLst>
              <a:ext uri="{FF2B5EF4-FFF2-40B4-BE49-F238E27FC236}">
                <a16:creationId xmlns:a16="http://schemas.microsoft.com/office/drawing/2014/main" id="{21328605-F9F4-704C-9C27-1D6382EFC6B1}"/>
              </a:ext>
            </a:extLst>
          </p:cNvPr>
          <p:cNvPicPr>
            <a:picLocks noChangeAspect="1"/>
          </p:cNvPicPr>
          <p:nvPr/>
        </p:nvPicPr>
        <p:blipFill>
          <a:blip r:embed="rId7"/>
          <a:stretch>
            <a:fillRect/>
          </a:stretch>
        </p:blipFill>
        <p:spPr>
          <a:xfrm rot="703768" flipH="1">
            <a:off x="2757603" y="1304778"/>
            <a:ext cx="302650" cy="614910"/>
          </a:xfrm>
          <a:prstGeom prst="rect">
            <a:avLst/>
          </a:prstGeom>
        </p:spPr>
      </p:pic>
      <p:pic>
        <p:nvPicPr>
          <p:cNvPr id="63" name="Picture 62">
            <a:extLst>
              <a:ext uri="{FF2B5EF4-FFF2-40B4-BE49-F238E27FC236}">
                <a16:creationId xmlns:a16="http://schemas.microsoft.com/office/drawing/2014/main" id="{5966A7FE-2BFF-2E47-AF76-B0BB9F161657}"/>
              </a:ext>
            </a:extLst>
          </p:cNvPr>
          <p:cNvPicPr>
            <a:picLocks noChangeAspect="1"/>
          </p:cNvPicPr>
          <p:nvPr/>
        </p:nvPicPr>
        <p:blipFill>
          <a:blip r:embed="rId7"/>
          <a:stretch>
            <a:fillRect/>
          </a:stretch>
        </p:blipFill>
        <p:spPr>
          <a:xfrm rot="703768" flipH="1">
            <a:off x="3176994" y="1304778"/>
            <a:ext cx="302650" cy="614910"/>
          </a:xfrm>
          <a:prstGeom prst="rect">
            <a:avLst/>
          </a:prstGeom>
        </p:spPr>
      </p:pic>
      <p:sp>
        <p:nvSpPr>
          <p:cNvPr id="2" name="Circular Arrow 1">
            <a:extLst>
              <a:ext uri="{FF2B5EF4-FFF2-40B4-BE49-F238E27FC236}">
                <a16:creationId xmlns:a16="http://schemas.microsoft.com/office/drawing/2014/main" id="{6E704025-3588-384C-BB0A-3DBBD1F97DB5}"/>
              </a:ext>
            </a:extLst>
          </p:cNvPr>
          <p:cNvSpPr/>
          <p:nvPr/>
        </p:nvSpPr>
        <p:spPr>
          <a:xfrm rot="17634479" flipH="1">
            <a:off x="136861" y="2370302"/>
            <a:ext cx="2224610" cy="1932447"/>
          </a:xfrm>
          <a:prstGeom prst="circular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2" name="Picture 11">
            <a:extLst>
              <a:ext uri="{FF2B5EF4-FFF2-40B4-BE49-F238E27FC236}">
                <a16:creationId xmlns:a16="http://schemas.microsoft.com/office/drawing/2014/main" id="{0718BA7C-0D53-804A-B355-D1E9F5975C07}"/>
              </a:ext>
            </a:extLst>
          </p:cNvPr>
          <p:cNvPicPr>
            <a:picLocks noChangeAspect="1"/>
          </p:cNvPicPr>
          <p:nvPr/>
        </p:nvPicPr>
        <p:blipFill>
          <a:blip r:embed="rId10"/>
          <a:stretch>
            <a:fillRect/>
          </a:stretch>
        </p:blipFill>
        <p:spPr>
          <a:xfrm>
            <a:off x="389377" y="4363971"/>
            <a:ext cx="800100" cy="762000"/>
          </a:xfrm>
          <a:prstGeom prst="rect">
            <a:avLst/>
          </a:prstGeom>
        </p:spPr>
      </p:pic>
      <p:pic>
        <p:nvPicPr>
          <p:cNvPr id="13" name="Picture 12">
            <a:extLst>
              <a:ext uri="{FF2B5EF4-FFF2-40B4-BE49-F238E27FC236}">
                <a16:creationId xmlns:a16="http://schemas.microsoft.com/office/drawing/2014/main" id="{95E04DF2-2D40-C743-8E58-A86AA684983A}"/>
              </a:ext>
            </a:extLst>
          </p:cNvPr>
          <p:cNvPicPr>
            <a:picLocks noChangeAspect="1"/>
          </p:cNvPicPr>
          <p:nvPr/>
        </p:nvPicPr>
        <p:blipFill>
          <a:blip r:embed="rId10"/>
          <a:stretch>
            <a:fillRect/>
          </a:stretch>
        </p:blipFill>
        <p:spPr>
          <a:xfrm>
            <a:off x="998342" y="4078248"/>
            <a:ext cx="800100" cy="762000"/>
          </a:xfrm>
          <a:prstGeom prst="rect">
            <a:avLst/>
          </a:prstGeom>
        </p:spPr>
      </p:pic>
      <p:pic>
        <p:nvPicPr>
          <p:cNvPr id="14" name="Picture 13">
            <a:extLst>
              <a:ext uri="{FF2B5EF4-FFF2-40B4-BE49-F238E27FC236}">
                <a16:creationId xmlns:a16="http://schemas.microsoft.com/office/drawing/2014/main" id="{B83FBA78-44AE-984B-B5A4-DC194D719B5A}"/>
              </a:ext>
            </a:extLst>
          </p:cNvPr>
          <p:cNvPicPr>
            <a:picLocks noChangeAspect="1"/>
          </p:cNvPicPr>
          <p:nvPr/>
        </p:nvPicPr>
        <p:blipFill>
          <a:blip r:embed="rId10"/>
          <a:stretch>
            <a:fillRect/>
          </a:stretch>
        </p:blipFill>
        <p:spPr>
          <a:xfrm>
            <a:off x="639976" y="4611470"/>
            <a:ext cx="800100" cy="762000"/>
          </a:xfrm>
          <a:prstGeom prst="rect">
            <a:avLst/>
          </a:prstGeom>
        </p:spPr>
      </p:pic>
      <p:pic>
        <p:nvPicPr>
          <p:cNvPr id="15" name="Picture 14">
            <a:extLst>
              <a:ext uri="{FF2B5EF4-FFF2-40B4-BE49-F238E27FC236}">
                <a16:creationId xmlns:a16="http://schemas.microsoft.com/office/drawing/2014/main" id="{B1EEF6A7-FF1F-D242-8662-64DC75DC76F5}"/>
              </a:ext>
            </a:extLst>
          </p:cNvPr>
          <p:cNvPicPr>
            <a:picLocks noChangeAspect="1"/>
          </p:cNvPicPr>
          <p:nvPr/>
        </p:nvPicPr>
        <p:blipFill>
          <a:blip r:embed="rId10"/>
          <a:stretch>
            <a:fillRect/>
          </a:stretch>
        </p:blipFill>
        <p:spPr>
          <a:xfrm>
            <a:off x="1249802" y="4746209"/>
            <a:ext cx="800100" cy="762000"/>
          </a:xfrm>
          <a:prstGeom prst="rect">
            <a:avLst/>
          </a:prstGeom>
        </p:spPr>
      </p:pic>
      <p:pic>
        <p:nvPicPr>
          <p:cNvPr id="16" name="Picture 15">
            <a:extLst>
              <a:ext uri="{FF2B5EF4-FFF2-40B4-BE49-F238E27FC236}">
                <a16:creationId xmlns:a16="http://schemas.microsoft.com/office/drawing/2014/main" id="{FF0E71AA-EE4C-0649-A7E1-76E9467096C0}"/>
              </a:ext>
            </a:extLst>
          </p:cNvPr>
          <p:cNvPicPr>
            <a:picLocks noChangeAspect="1"/>
          </p:cNvPicPr>
          <p:nvPr/>
        </p:nvPicPr>
        <p:blipFill>
          <a:blip r:embed="rId10"/>
          <a:stretch>
            <a:fillRect/>
          </a:stretch>
        </p:blipFill>
        <p:spPr>
          <a:xfrm>
            <a:off x="746882" y="5220087"/>
            <a:ext cx="800100" cy="762000"/>
          </a:xfrm>
          <a:prstGeom prst="rect">
            <a:avLst/>
          </a:prstGeom>
        </p:spPr>
      </p:pic>
      <p:pic>
        <p:nvPicPr>
          <p:cNvPr id="17" name="Picture 16">
            <a:extLst>
              <a:ext uri="{FF2B5EF4-FFF2-40B4-BE49-F238E27FC236}">
                <a16:creationId xmlns:a16="http://schemas.microsoft.com/office/drawing/2014/main" id="{E9C150B4-18A2-5F43-8CDE-C737FFEA81D7}"/>
              </a:ext>
            </a:extLst>
          </p:cNvPr>
          <p:cNvPicPr>
            <a:picLocks noChangeAspect="1"/>
          </p:cNvPicPr>
          <p:nvPr/>
        </p:nvPicPr>
        <p:blipFill>
          <a:blip r:embed="rId10"/>
          <a:stretch>
            <a:fillRect/>
          </a:stretch>
        </p:blipFill>
        <p:spPr>
          <a:xfrm>
            <a:off x="1410219" y="5489182"/>
            <a:ext cx="800100" cy="762000"/>
          </a:xfrm>
          <a:prstGeom prst="rect">
            <a:avLst/>
          </a:prstGeom>
        </p:spPr>
      </p:pic>
      <p:pic>
        <p:nvPicPr>
          <p:cNvPr id="35" name="Picture 34">
            <a:extLst>
              <a:ext uri="{FF2B5EF4-FFF2-40B4-BE49-F238E27FC236}">
                <a16:creationId xmlns:a16="http://schemas.microsoft.com/office/drawing/2014/main" id="{16C649EB-1A6E-3542-9532-E66DE0ED2900}"/>
              </a:ext>
            </a:extLst>
          </p:cNvPr>
          <p:cNvPicPr>
            <a:picLocks noChangeAspect="1"/>
          </p:cNvPicPr>
          <p:nvPr/>
        </p:nvPicPr>
        <p:blipFill>
          <a:blip r:embed="rId7"/>
          <a:stretch>
            <a:fillRect/>
          </a:stretch>
        </p:blipFill>
        <p:spPr>
          <a:xfrm rot="703768">
            <a:off x="2645172" y="1952168"/>
            <a:ext cx="160492" cy="326080"/>
          </a:xfrm>
          <a:prstGeom prst="rect">
            <a:avLst/>
          </a:prstGeom>
        </p:spPr>
      </p:pic>
      <p:pic>
        <p:nvPicPr>
          <p:cNvPr id="36" name="Picture 35">
            <a:extLst>
              <a:ext uri="{FF2B5EF4-FFF2-40B4-BE49-F238E27FC236}">
                <a16:creationId xmlns:a16="http://schemas.microsoft.com/office/drawing/2014/main" id="{F2F5F76C-9A04-654C-9FAD-000C21F7D07C}"/>
              </a:ext>
            </a:extLst>
          </p:cNvPr>
          <p:cNvPicPr>
            <a:picLocks noChangeAspect="1"/>
          </p:cNvPicPr>
          <p:nvPr/>
        </p:nvPicPr>
        <p:blipFill>
          <a:blip r:embed="rId7"/>
          <a:stretch>
            <a:fillRect/>
          </a:stretch>
        </p:blipFill>
        <p:spPr>
          <a:xfrm rot="703768">
            <a:off x="3819252" y="1384998"/>
            <a:ext cx="160492" cy="326080"/>
          </a:xfrm>
          <a:prstGeom prst="rect">
            <a:avLst/>
          </a:prstGeom>
        </p:spPr>
      </p:pic>
      <p:pic>
        <p:nvPicPr>
          <p:cNvPr id="37" name="Picture 36">
            <a:extLst>
              <a:ext uri="{FF2B5EF4-FFF2-40B4-BE49-F238E27FC236}">
                <a16:creationId xmlns:a16="http://schemas.microsoft.com/office/drawing/2014/main" id="{9D466B18-B475-714C-8884-45E0EA67A646}"/>
              </a:ext>
            </a:extLst>
          </p:cNvPr>
          <p:cNvPicPr>
            <a:picLocks noChangeAspect="1"/>
          </p:cNvPicPr>
          <p:nvPr/>
        </p:nvPicPr>
        <p:blipFill>
          <a:blip r:embed="rId7"/>
          <a:stretch>
            <a:fillRect/>
          </a:stretch>
        </p:blipFill>
        <p:spPr>
          <a:xfrm rot="703768">
            <a:off x="2868722" y="1954944"/>
            <a:ext cx="160492" cy="326080"/>
          </a:xfrm>
          <a:prstGeom prst="rect">
            <a:avLst/>
          </a:prstGeom>
        </p:spPr>
      </p:pic>
      <p:pic>
        <p:nvPicPr>
          <p:cNvPr id="38" name="Picture 37">
            <a:extLst>
              <a:ext uri="{FF2B5EF4-FFF2-40B4-BE49-F238E27FC236}">
                <a16:creationId xmlns:a16="http://schemas.microsoft.com/office/drawing/2014/main" id="{9F9AF425-9A30-E240-9DB4-704E8C214EC8}"/>
              </a:ext>
            </a:extLst>
          </p:cNvPr>
          <p:cNvPicPr>
            <a:picLocks noChangeAspect="1"/>
          </p:cNvPicPr>
          <p:nvPr/>
        </p:nvPicPr>
        <p:blipFill>
          <a:blip r:embed="rId7"/>
          <a:stretch>
            <a:fillRect/>
          </a:stretch>
        </p:blipFill>
        <p:spPr>
          <a:xfrm rot="1781074">
            <a:off x="3456795" y="1508444"/>
            <a:ext cx="160492" cy="326080"/>
          </a:xfrm>
          <a:prstGeom prst="rect">
            <a:avLst/>
          </a:prstGeom>
        </p:spPr>
      </p:pic>
      <p:pic>
        <p:nvPicPr>
          <p:cNvPr id="56" name="Picture 55">
            <a:extLst>
              <a:ext uri="{FF2B5EF4-FFF2-40B4-BE49-F238E27FC236}">
                <a16:creationId xmlns:a16="http://schemas.microsoft.com/office/drawing/2014/main" id="{0EA222C4-AEAC-B241-A415-A925D4DB0A7E}"/>
              </a:ext>
            </a:extLst>
          </p:cNvPr>
          <p:cNvPicPr>
            <a:picLocks noChangeAspect="1"/>
          </p:cNvPicPr>
          <p:nvPr/>
        </p:nvPicPr>
        <p:blipFill>
          <a:blip r:embed="rId7"/>
          <a:stretch>
            <a:fillRect/>
          </a:stretch>
        </p:blipFill>
        <p:spPr>
          <a:xfrm rot="2149520">
            <a:off x="2583174" y="1354742"/>
            <a:ext cx="160492" cy="326080"/>
          </a:xfrm>
          <a:prstGeom prst="rect">
            <a:avLst/>
          </a:prstGeom>
        </p:spPr>
      </p:pic>
      <p:pic>
        <p:nvPicPr>
          <p:cNvPr id="57" name="Picture 56">
            <a:extLst>
              <a:ext uri="{FF2B5EF4-FFF2-40B4-BE49-F238E27FC236}">
                <a16:creationId xmlns:a16="http://schemas.microsoft.com/office/drawing/2014/main" id="{600963CD-BD05-364E-A1D2-D69FA0975029}"/>
              </a:ext>
            </a:extLst>
          </p:cNvPr>
          <p:cNvPicPr>
            <a:picLocks noChangeAspect="1"/>
          </p:cNvPicPr>
          <p:nvPr/>
        </p:nvPicPr>
        <p:blipFill>
          <a:blip r:embed="rId7"/>
          <a:stretch>
            <a:fillRect/>
          </a:stretch>
        </p:blipFill>
        <p:spPr>
          <a:xfrm rot="2000892">
            <a:off x="3969711" y="1509521"/>
            <a:ext cx="160492" cy="326080"/>
          </a:xfrm>
          <a:prstGeom prst="rect">
            <a:avLst/>
          </a:prstGeom>
        </p:spPr>
      </p:pic>
      <p:sp>
        <p:nvSpPr>
          <p:cNvPr id="58" name="Rectangle 57">
            <a:extLst>
              <a:ext uri="{FF2B5EF4-FFF2-40B4-BE49-F238E27FC236}">
                <a16:creationId xmlns:a16="http://schemas.microsoft.com/office/drawing/2014/main" id="{5559962E-C35A-8A41-BDE7-094859B773C1}"/>
              </a:ext>
            </a:extLst>
          </p:cNvPr>
          <p:cNvSpPr/>
          <p:nvPr/>
        </p:nvSpPr>
        <p:spPr>
          <a:xfrm>
            <a:off x="4858269" y="6108562"/>
            <a:ext cx="4510140" cy="584775"/>
          </a:xfrm>
          <a:prstGeom prst="rect">
            <a:avLst/>
          </a:prstGeom>
        </p:spPr>
        <p:txBody>
          <a:bodyPr wrap="square">
            <a:spAutoFit/>
          </a:bodyPr>
          <a:lstStyle/>
          <a:p>
            <a:r>
              <a:rPr lang="en-US" sz="3200" dirty="0">
                <a:latin typeface="Modern Love Caps" pitchFamily="82" charset="0"/>
              </a:rPr>
              <a:t>NGOZI YETU</a:t>
            </a:r>
          </a:p>
        </p:txBody>
      </p:sp>
    </p:spTree>
    <p:custDataLst>
      <p:tags r:id="rId1"/>
    </p:custDataLst>
    <p:extLst>
      <p:ext uri="{BB962C8B-B14F-4D97-AF65-F5344CB8AC3E}">
        <p14:creationId xmlns:p14="http://schemas.microsoft.com/office/powerpoint/2010/main" val="1705801626"/>
      </p:ext>
    </p:extLst>
  </p:cSld>
  <p:clrMapOvr>
    <a:masterClrMapping/>
  </p:clrMapOvr>
  <mc:AlternateContent xmlns:mc="http://schemas.openxmlformats.org/markup-compatibility/2006" xmlns:p14="http://schemas.microsoft.com/office/powerpoint/2010/main">
    <mc:Choice Requires="p14">
      <p:transition spd="slow" p14:dur="2000" advTm="5566"/>
    </mc:Choice>
    <mc:Fallback xmlns="">
      <p:transition spd="slow" advTm="5566"/>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31B2F83E-BD24-354F-AA92-730A4C4783F0}"/>
              </a:ext>
            </a:extLst>
          </p:cNvPr>
          <p:cNvGrpSpPr/>
          <p:nvPr/>
        </p:nvGrpSpPr>
        <p:grpSpPr>
          <a:xfrm>
            <a:off x="-7122" y="1217"/>
            <a:ext cx="12199123" cy="6858000"/>
            <a:chOff x="-7122" y="1217"/>
            <a:chExt cx="12199123" cy="6858000"/>
          </a:xfrm>
        </p:grpSpPr>
        <p:sp>
          <p:nvSpPr>
            <p:cNvPr id="64" name="Rectangle 63">
              <a:extLst>
                <a:ext uri="{FF2B5EF4-FFF2-40B4-BE49-F238E27FC236}">
                  <a16:creationId xmlns:a16="http://schemas.microsoft.com/office/drawing/2014/main" id="{292F9338-96C0-B041-B3E6-B4ED3893242C}"/>
                </a:ext>
              </a:extLst>
            </p:cNvPr>
            <p:cNvSpPr/>
            <p:nvPr/>
          </p:nvSpPr>
          <p:spPr>
            <a:xfrm>
              <a:off x="6092439" y="1217"/>
              <a:ext cx="3049781" cy="6858000"/>
            </a:xfrm>
            <a:prstGeom prst="rect">
              <a:avLst/>
            </a:prstGeom>
            <a:solidFill>
              <a:srgbClr val="F2D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1649B83E-D029-5942-9FAB-8C34A8D1737C}"/>
                </a:ext>
              </a:extLst>
            </p:cNvPr>
            <p:cNvSpPr/>
            <p:nvPr/>
          </p:nvSpPr>
          <p:spPr>
            <a:xfrm>
              <a:off x="-7122" y="1217"/>
              <a:ext cx="3049781" cy="6858000"/>
            </a:xfrm>
            <a:prstGeom prst="rect">
              <a:avLst/>
            </a:prstGeom>
            <a:solidFill>
              <a:srgbClr val="F2D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894A0A7E-50A2-7A4E-8A63-10A9EB2B73E9}"/>
                </a:ext>
              </a:extLst>
            </p:cNvPr>
            <p:cNvSpPr/>
            <p:nvPr/>
          </p:nvSpPr>
          <p:spPr>
            <a:xfrm>
              <a:off x="3042659" y="1217"/>
              <a:ext cx="3049781" cy="6858000"/>
            </a:xfrm>
            <a:prstGeom prst="rect">
              <a:avLst/>
            </a:prstGeom>
            <a:solidFill>
              <a:schemeClr val="bg1">
                <a:lumMod val="75000"/>
                <a:alpha val="9407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a:extLst>
                <a:ext uri="{FF2B5EF4-FFF2-40B4-BE49-F238E27FC236}">
                  <a16:creationId xmlns:a16="http://schemas.microsoft.com/office/drawing/2014/main" id="{4954CA8A-BB1F-E14B-B8FE-31B26BA8DD34}"/>
                </a:ext>
              </a:extLst>
            </p:cNvPr>
            <p:cNvSpPr/>
            <p:nvPr/>
          </p:nvSpPr>
          <p:spPr>
            <a:xfrm>
              <a:off x="9142220" y="1217"/>
              <a:ext cx="3049781" cy="6858000"/>
            </a:xfrm>
            <a:prstGeom prst="rect">
              <a:avLst/>
            </a:prstGeom>
            <a:solidFill>
              <a:schemeClr val="bg1">
                <a:lumMod val="6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4" name="Picture 43">
            <a:extLst>
              <a:ext uri="{FF2B5EF4-FFF2-40B4-BE49-F238E27FC236}">
                <a16:creationId xmlns:a16="http://schemas.microsoft.com/office/drawing/2014/main" id="{3BF707D0-0A5E-9940-B36D-2A6D4F936670}"/>
              </a:ext>
            </a:extLst>
          </p:cNvPr>
          <p:cNvPicPr>
            <a:picLocks noChangeAspect="1"/>
          </p:cNvPicPr>
          <p:nvPr/>
        </p:nvPicPr>
        <p:blipFill>
          <a:blip r:embed="rId4"/>
          <a:stretch>
            <a:fillRect/>
          </a:stretch>
        </p:blipFill>
        <p:spPr>
          <a:xfrm rot="6367616">
            <a:off x="10506857" y="5544894"/>
            <a:ext cx="2186525" cy="1647071"/>
          </a:xfrm>
          <a:prstGeom prst="rect">
            <a:avLst/>
          </a:prstGeom>
        </p:spPr>
      </p:pic>
      <p:sp>
        <p:nvSpPr>
          <p:cNvPr id="45" name="TextBox 44">
            <a:extLst>
              <a:ext uri="{FF2B5EF4-FFF2-40B4-BE49-F238E27FC236}">
                <a16:creationId xmlns:a16="http://schemas.microsoft.com/office/drawing/2014/main" id="{E302D6E5-08E5-D344-8A7A-BBA5FA09BF61}"/>
              </a:ext>
            </a:extLst>
          </p:cNvPr>
          <p:cNvSpPr txBox="1"/>
          <p:nvPr/>
        </p:nvSpPr>
        <p:spPr>
          <a:xfrm>
            <a:off x="9171412" y="5982087"/>
            <a:ext cx="1395458" cy="538190"/>
          </a:xfrm>
          <a:prstGeom prst="rect">
            <a:avLst/>
          </a:prstGeom>
          <a:noFill/>
        </p:spPr>
        <p:txBody>
          <a:bodyPr wrap="none" rtlCol="0">
            <a:spAutoFit/>
          </a:bodyPr>
          <a:lstStyle/>
          <a:p>
            <a:r>
              <a:rPr lang="en-US" sz="3600" dirty="0" err="1">
                <a:latin typeface="Modern Love Caps" pitchFamily="82" charset="0"/>
              </a:rPr>
              <a:t>kibui</a:t>
            </a:r>
            <a:r>
              <a:rPr lang="en-US" sz="3600" dirty="0">
                <a:latin typeface="Modern Love Caps" pitchFamily="82" charset="0"/>
              </a:rPr>
              <a:t> </a:t>
            </a:r>
            <a:r>
              <a:rPr lang="en-US" sz="3600" dirty="0" err="1">
                <a:latin typeface="Modern Love Caps" pitchFamily="82" charset="0"/>
              </a:rPr>
              <a:t>kago</a:t>
            </a:r>
            <a:endParaRPr lang="en-US" sz="3600" dirty="0">
              <a:latin typeface="Modern Love Caps" pitchFamily="82" charset="0"/>
            </a:endParaRPr>
          </a:p>
        </p:txBody>
      </p:sp>
      <p:pic>
        <p:nvPicPr>
          <p:cNvPr id="46" name="Picture 45">
            <a:extLst>
              <a:ext uri="{FF2B5EF4-FFF2-40B4-BE49-F238E27FC236}">
                <a16:creationId xmlns:a16="http://schemas.microsoft.com/office/drawing/2014/main" id="{BA4DB946-8EF0-7C4A-BCB6-7E7832E8EBE5}"/>
              </a:ext>
            </a:extLst>
          </p:cNvPr>
          <p:cNvPicPr>
            <a:picLocks noChangeAspect="1"/>
          </p:cNvPicPr>
          <p:nvPr/>
        </p:nvPicPr>
        <p:blipFill>
          <a:blip r:embed="rId5"/>
          <a:stretch>
            <a:fillRect/>
          </a:stretch>
        </p:blipFill>
        <p:spPr>
          <a:xfrm>
            <a:off x="8130677" y="5998807"/>
            <a:ext cx="816988" cy="643161"/>
          </a:xfrm>
          <a:prstGeom prst="rect">
            <a:avLst/>
          </a:prstGeom>
        </p:spPr>
      </p:pic>
      <p:pic>
        <p:nvPicPr>
          <p:cNvPr id="47" name="Picture 46">
            <a:extLst>
              <a:ext uri="{FF2B5EF4-FFF2-40B4-BE49-F238E27FC236}">
                <a16:creationId xmlns:a16="http://schemas.microsoft.com/office/drawing/2014/main" id="{A25FEF89-1506-FA42-865C-1C219312D00F}"/>
              </a:ext>
            </a:extLst>
          </p:cNvPr>
          <p:cNvPicPr>
            <a:picLocks noChangeAspect="1"/>
          </p:cNvPicPr>
          <p:nvPr/>
        </p:nvPicPr>
        <p:blipFill>
          <a:blip r:embed="rId6"/>
          <a:stretch>
            <a:fillRect/>
          </a:stretch>
        </p:blipFill>
        <p:spPr>
          <a:xfrm>
            <a:off x="9787353" y="5998807"/>
            <a:ext cx="163575" cy="74189"/>
          </a:xfrm>
          <a:prstGeom prst="rect">
            <a:avLst/>
          </a:prstGeom>
        </p:spPr>
      </p:pic>
      <p:pic>
        <p:nvPicPr>
          <p:cNvPr id="48" name="Picture 47">
            <a:extLst>
              <a:ext uri="{FF2B5EF4-FFF2-40B4-BE49-F238E27FC236}">
                <a16:creationId xmlns:a16="http://schemas.microsoft.com/office/drawing/2014/main" id="{270A79FD-298A-C045-ABB3-98C20ADEEB71}"/>
              </a:ext>
            </a:extLst>
          </p:cNvPr>
          <p:cNvPicPr>
            <a:picLocks noChangeAspect="1"/>
          </p:cNvPicPr>
          <p:nvPr/>
        </p:nvPicPr>
        <p:blipFill>
          <a:blip r:embed="rId6"/>
          <a:stretch>
            <a:fillRect/>
          </a:stretch>
        </p:blipFill>
        <p:spPr>
          <a:xfrm>
            <a:off x="9428301" y="5982087"/>
            <a:ext cx="163575" cy="74189"/>
          </a:xfrm>
          <a:prstGeom prst="rect">
            <a:avLst/>
          </a:prstGeom>
        </p:spPr>
      </p:pic>
      <p:grpSp>
        <p:nvGrpSpPr>
          <p:cNvPr id="49" name="Group 48">
            <a:extLst>
              <a:ext uri="{FF2B5EF4-FFF2-40B4-BE49-F238E27FC236}">
                <a16:creationId xmlns:a16="http://schemas.microsoft.com/office/drawing/2014/main" id="{7BFF0C76-49D1-5141-85D7-4C105A284EC8}"/>
              </a:ext>
            </a:extLst>
          </p:cNvPr>
          <p:cNvGrpSpPr/>
          <p:nvPr/>
        </p:nvGrpSpPr>
        <p:grpSpPr>
          <a:xfrm>
            <a:off x="9696408" y="2389239"/>
            <a:ext cx="1038522" cy="2323012"/>
            <a:chOff x="7990447" y="859403"/>
            <a:chExt cx="1646634" cy="3683265"/>
          </a:xfrm>
        </p:grpSpPr>
        <p:pic>
          <p:nvPicPr>
            <p:cNvPr id="50" name="Picture 49">
              <a:extLst>
                <a:ext uri="{FF2B5EF4-FFF2-40B4-BE49-F238E27FC236}">
                  <a16:creationId xmlns:a16="http://schemas.microsoft.com/office/drawing/2014/main" id="{7230F769-8F61-B746-B881-BB1B05C46152}"/>
                </a:ext>
              </a:extLst>
            </p:cNvPr>
            <p:cNvPicPr>
              <a:picLocks noChangeAspect="1"/>
            </p:cNvPicPr>
            <p:nvPr/>
          </p:nvPicPr>
          <p:blipFill>
            <a:blip r:embed="rId7"/>
            <a:stretch>
              <a:fillRect/>
            </a:stretch>
          </p:blipFill>
          <p:spPr>
            <a:xfrm rot="703768">
              <a:off x="7990447" y="859403"/>
              <a:ext cx="823317" cy="1672771"/>
            </a:xfrm>
            <a:prstGeom prst="rect">
              <a:avLst/>
            </a:prstGeom>
          </p:spPr>
        </p:pic>
        <p:pic>
          <p:nvPicPr>
            <p:cNvPr id="51" name="Picture 50">
              <a:extLst>
                <a:ext uri="{FF2B5EF4-FFF2-40B4-BE49-F238E27FC236}">
                  <a16:creationId xmlns:a16="http://schemas.microsoft.com/office/drawing/2014/main" id="{5EB18C9C-DB6A-2D49-B71D-F9470516D8A1}"/>
                </a:ext>
              </a:extLst>
            </p:cNvPr>
            <p:cNvPicPr>
              <a:picLocks noChangeAspect="1"/>
            </p:cNvPicPr>
            <p:nvPr/>
          </p:nvPicPr>
          <p:blipFill>
            <a:blip r:embed="rId7"/>
            <a:stretch>
              <a:fillRect/>
            </a:stretch>
          </p:blipFill>
          <p:spPr>
            <a:xfrm>
              <a:off x="8813764" y="1864650"/>
              <a:ext cx="823317" cy="1672771"/>
            </a:xfrm>
            <a:prstGeom prst="rect">
              <a:avLst/>
            </a:prstGeom>
          </p:spPr>
        </p:pic>
        <p:pic>
          <p:nvPicPr>
            <p:cNvPr id="52" name="Picture 51">
              <a:extLst>
                <a:ext uri="{FF2B5EF4-FFF2-40B4-BE49-F238E27FC236}">
                  <a16:creationId xmlns:a16="http://schemas.microsoft.com/office/drawing/2014/main" id="{CF2B4E41-A885-794B-8E0F-BF3A2DF76856}"/>
                </a:ext>
              </a:extLst>
            </p:cNvPr>
            <p:cNvPicPr>
              <a:picLocks noChangeAspect="1"/>
            </p:cNvPicPr>
            <p:nvPr/>
          </p:nvPicPr>
          <p:blipFill>
            <a:blip r:embed="rId7"/>
            <a:stretch>
              <a:fillRect/>
            </a:stretch>
          </p:blipFill>
          <p:spPr>
            <a:xfrm>
              <a:off x="8228815" y="2869897"/>
              <a:ext cx="823317" cy="1672771"/>
            </a:xfrm>
            <a:prstGeom prst="rect">
              <a:avLst/>
            </a:prstGeom>
          </p:spPr>
        </p:pic>
      </p:grpSp>
      <p:grpSp>
        <p:nvGrpSpPr>
          <p:cNvPr id="31" name="Group 30">
            <a:extLst>
              <a:ext uri="{FF2B5EF4-FFF2-40B4-BE49-F238E27FC236}">
                <a16:creationId xmlns:a16="http://schemas.microsoft.com/office/drawing/2014/main" id="{E3F86B4E-FA52-BB43-8E98-2C827A6ED8E7}"/>
              </a:ext>
            </a:extLst>
          </p:cNvPr>
          <p:cNvGrpSpPr/>
          <p:nvPr/>
        </p:nvGrpSpPr>
        <p:grpSpPr>
          <a:xfrm>
            <a:off x="5751688" y="594613"/>
            <a:ext cx="6475152" cy="5387474"/>
            <a:chOff x="2034758" y="1261754"/>
            <a:chExt cx="6475152" cy="5387474"/>
          </a:xfrm>
        </p:grpSpPr>
        <p:cxnSp>
          <p:nvCxnSpPr>
            <p:cNvPr id="24" name="Straight Connector 23">
              <a:extLst>
                <a:ext uri="{FF2B5EF4-FFF2-40B4-BE49-F238E27FC236}">
                  <a16:creationId xmlns:a16="http://schemas.microsoft.com/office/drawing/2014/main" id="{F07DA50C-C823-B947-BBAA-794B6724D8A4}"/>
                </a:ext>
              </a:extLst>
            </p:cNvPr>
            <p:cNvCxnSpPr>
              <a:cxnSpLocks/>
            </p:cNvCxnSpPr>
            <p:nvPr/>
          </p:nvCxnSpPr>
          <p:spPr>
            <a:xfrm flipV="1">
              <a:off x="2796900" y="2603162"/>
              <a:ext cx="4010383" cy="623221"/>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571AF11-2D3C-5C4D-B26E-ECFB482CCA4A}"/>
                </a:ext>
              </a:extLst>
            </p:cNvPr>
            <p:cNvCxnSpPr>
              <a:cxnSpLocks/>
            </p:cNvCxnSpPr>
            <p:nvPr/>
          </p:nvCxnSpPr>
          <p:spPr>
            <a:xfrm flipH="1">
              <a:off x="2034758" y="1261754"/>
              <a:ext cx="9758" cy="5387474"/>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93257F7-4170-0344-A70F-E871C57D4523}"/>
                </a:ext>
              </a:extLst>
            </p:cNvPr>
            <p:cNvCxnSpPr>
              <a:cxnSpLocks/>
              <a:endCxn id="27" idx="3"/>
            </p:cNvCxnSpPr>
            <p:nvPr/>
          </p:nvCxnSpPr>
          <p:spPr>
            <a:xfrm>
              <a:off x="2747994" y="3414765"/>
              <a:ext cx="3079901" cy="1968183"/>
            </a:xfrm>
            <a:prstGeom prst="line">
              <a:avLst/>
            </a:prstGeom>
            <a:ln w="15875">
              <a:solidFill>
                <a:schemeClr val="tx1"/>
              </a:solidFill>
              <a:prstDash val="sysDash"/>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9F489CB9-D553-1D42-8782-AA6F532B3584}"/>
                </a:ext>
              </a:extLst>
            </p:cNvPr>
            <p:cNvPicPr>
              <a:picLocks noChangeAspect="1"/>
            </p:cNvPicPr>
            <p:nvPr/>
          </p:nvPicPr>
          <p:blipFill>
            <a:blip r:embed="rId8"/>
            <a:stretch>
              <a:fillRect/>
            </a:stretch>
          </p:blipFill>
          <p:spPr>
            <a:xfrm>
              <a:off x="2128471" y="1691004"/>
              <a:ext cx="2881154" cy="3012972"/>
            </a:xfrm>
            <a:prstGeom prst="rect">
              <a:avLst/>
            </a:prstGeom>
          </p:spPr>
        </p:pic>
        <p:sp>
          <p:nvSpPr>
            <p:cNvPr id="27" name="Oval 26">
              <a:extLst>
                <a:ext uri="{FF2B5EF4-FFF2-40B4-BE49-F238E27FC236}">
                  <a16:creationId xmlns:a16="http://schemas.microsoft.com/office/drawing/2014/main" id="{A4A63B10-8BC2-D641-ADE1-89E61DB935D4}"/>
                </a:ext>
              </a:extLst>
            </p:cNvPr>
            <p:cNvSpPr/>
            <p:nvPr/>
          </p:nvSpPr>
          <p:spPr>
            <a:xfrm>
              <a:off x="5367734" y="2596369"/>
              <a:ext cx="3142176" cy="3264680"/>
            </a:xfrm>
            <a:prstGeom prst="ellipse">
              <a:avLst/>
            </a:prstGeom>
            <a:solidFill>
              <a:schemeClr val="bg2">
                <a:lumMod val="75000"/>
                <a:alpha val="24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5" name="Picture 54" descr="A close up of a logo&#10;&#10;Description automatically generated">
            <a:extLst>
              <a:ext uri="{FF2B5EF4-FFF2-40B4-BE49-F238E27FC236}">
                <a16:creationId xmlns:a16="http://schemas.microsoft.com/office/drawing/2014/main" id="{4CE34928-6C93-DE4E-8453-AC5E43E3CA89}"/>
              </a:ext>
            </a:extLst>
          </p:cNvPr>
          <p:cNvPicPr>
            <a:picLocks noChangeAspect="1"/>
          </p:cNvPicPr>
          <p:nvPr/>
        </p:nvPicPr>
        <p:blipFill>
          <a:blip r:embed="rId9"/>
          <a:stretch>
            <a:fillRect/>
          </a:stretch>
        </p:blipFill>
        <p:spPr>
          <a:xfrm>
            <a:off x="1724796" y="796903"/>
            <a:ext cx="3082440" cy="2784471"/>
          </a:xfrm>
          <a:prstGeom prst="rect">
            <a:avLst/>
          </a:prstGeom>
        </p:spPr>
      </p:pic>
      <p:pic>
        <p:nvPicPr>
          <p:cNvPr id="62" name="Picture 61">
            <a:extLst>
              <a:ext uri="{FF2B5EF4-FFF2-40B4-BE49-F238E27FC236}">
                <a16:creationId xmlns:a16="http://schemas.microsoft.com/office/drawing/2014/main" id="{21328605-F9F4-704C-9C27-1D6382EFC6B1}"/>
              </a:ext>
            </a:extLst>
          </p:cNvPr>
          <p:cNvPicPr>
            <a:picLocks noChangeAspect="1"/>
          </p:cNvPicPr>
          <p:nvPr/>
        </p:nvPicPr>
        <p:blipFill>
          <a:blip r:embed="rId7"/>
          <a:stretch>
            <a:fillRect/>
          </a:stretch>
        </p:blipFill>
        <p:spPr>
          <a:xfrm rot="703768" flipH="1">
            <a:off x="2757603" y="1304778"/>
            <a:ext cx="302650" cy="614910"/>
          </a:xfrm>
          <a:prstGeom prst="rect">
            <a:avLst/>
          </a:prstGeom>
        </p:spPr>
      </p:pic>
      <p:pic>
        <p:nvPicPr>
          <p:cNvPr id="63" name="Picture 62">
            <a:extLst>
              <a:ext uri="{FF2B5EF4-FFF2-40B4-BE49-F238E27FC236}">
                <a16:creationId xmlns:a16="http://schemas.microsoft.com/office/drawing/2014/main" id="{5966A7FE-2BFF-2E47-AF76-B0BB9F161657}"/>
              </a:ext>
            </a:extLst>
          </p:cNvPr>
          <p:cNvPicPr>
            <a:picLocks noChangeAspect="1"/>
          </p:cNvPicPr>
          <p:nvPr/>
        </p:nvPicPr>
        <p:blipFill>
          <a:blip r:embed="rId7"/>
          <a:stretch>
            <a:fillRect/>
          </a:stretch>
        </p:blipFill>
        <p:spPr>
          <a:xfrm rot="703768" flipH="1">
            <a:off x="3176994" y="1304778"/>
            <a:ext cx="302650" cy="614910"/>
          </a:xfrm>
          <a:prstGeom prst="rect">
            <a:avLst/>
          </a:prstGeom>
        </p:spPr>
      </p:pic>
      <p:sp>
        <p:nvSpPr>
          <p:cNvPr id="2" name="Circular Arrow 1">
            <a:extLst>
              <a:ext uri="{FF2B5EF4-FFF2-40B4-BE49-F238E27FC236}">
                <a16:creationId xmlns:a16="http://schemas.microsoft.com/office/drawing/2014/main" id="{6E704025-3588-384C-BB0A-3DBBD1F97DB5}"/>
              </a:ext>
            </a:extLst>
          </p:cNvPr>
          <p:cNvSpPr/>
          <p:nvPr/>
        </p:nvSpPr>
        <p:spPr>
          <a:xfrm rot="17634479" flipH="1">
            <a:off x="136861" y="2370302"/>
            <a:ext cx="2224610" cy="1932447"/>
          </a:xfrm>
          <a:prstGeom prst="circular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2" name="Picture 11">
            <a:extLst>
              <a:ext uri="{FF2B5EF4-FFF2-40B4-BE49-F238E27FC236}">
                <a16:creationId xmlns:a16="http://schemas.microsoft.com/office/drawing/2014/main" id="{0718BA7C-0D53-804A-B355-D1E9F5975C07}"/>
              </a:ext>
            </a:extLst>
          </p:cNvPr>
          <p:cNvPicPr>
            <a:picLocks noChangeAspect="1"/>
          </p:cNvPicPr>
          <p:nvPr/>
        </p:nvPicPr>
        <p:blipFill>
          <a:blip r:embed="rId10"/>
          <a:stretch>
            <a:fillRect/>
          </a:stretch>
        </p:blipFill>
        <p:spPr>
          <a:xfrm>
            <a:off x="389377" y="4363971"/>
            <a:ext cx="800100" cy="762000"/>
          </a:xfrm>
          <a:prstGeom prst="rect">
            <a:avLst/>
          </a:prstGeom>
        </p:spPr>
      </p:pic>
      <p:pic>
        <p:nvPicPr>
          <p:cNvPr id="13" name="Picture 12">
            <a:extLst>
              <a:ext uri="{FF2B5EF4-FFF2-40B4-BE49-F238E27FC236}">
                <a16:creationId xmlns:a16="http://schemas.microsoft.com/office/drawing/2014/main" id="{95E04DF2-2D40-C743-8E58-A86AA684983A}"/>
              </a:ext>
            </a:extLst>
          </p:cNvPr>
          <p:cNvPicPr>
            <a:picLocks noChangeAspect="1"/>
          </p:cNvPicPr>
          <p:nvPr/>
        </p:nvPicPr>
        <p:blipFill>
          <a:blip r:embed="rId10"/>
          <a:stretch>
            <a:fillRect/>
          </a:stretch>
        </p:blipFill>
        <p:spPr>
          <a:xfrm>
            <a:off x="998342" y="4078248"/>
            <a:ext cx="800100" cy="762000"/>
          </a:xfrm>
          <a:prstGeom prst="rect">
            <a:avLst/>
          </a:prstGeom>
        </p:spPr>
      </p:pic>
      <p:pic>
        <p:nvPicPr>
          <p:cNvPr id="14" name="Picture 13">
            <a:extLst>
              <a:ext uri="{FF2B5EF4-FFF2-40B4-BE49-F238E27FC236}">
                <a16:creationId xmlns:a16="http://schemas.microsoft.com/office/drawing/2014/main" id="{B83FBA78-44AE-984B-B5A4-DC194D719B5A}"/>
              </a:ext>
            </a:extLst>
          </p:cNvPr>
          <p:cNvPicPr>
            <a:picLocks noChangeAspect="1"/>
          </p:cNvPicPr>
          <p:nvPr/>
        </p:nvPicPr>
        <p:blipFill>
          <a:blip r:embed="rId10"/>
          <a:stretch>
            <a:fillRect/>
          </a:stretch>
        </p:blipFill>
        <p:spPr>
          <a:xfrm>
            <a:off x="639976" y="4611470"/>
            <a:ext cx="800100" cy="762000"/>
          </a:xfrm>
          <a:prstGeom prst="rect">
            <a:avLst/>
          </a:prstGeom>
        </p:spPr>
      </p:pic>
      <p:pic>
        <p:nvPicPr>
          <p:cNvPr id="15" name="Picture 14">
            <a:extLst>
              <a:ext uri="{FF2B5EF4-FFF2-40B4-BE49-F238E27FC236}">
                <a16:creationId xmlns:a16="http://schemas.microsoft.com/office/drawing/2014/main" id="{B1EEF6A7-FF1F-D242-8662-64DC75DC76F5}"/>
              </a:ext>
            </a:extLst>
          </p:cNvPr>
          <p:cNvPicPr>
            <a:picLocks noChangeAspect="1"/>
          </p:cNvPicPr>
          <p:nvPr/>
        </p:nvPicPr>
        <p:blipFill>
          <a:blip r:embed="rId10"/>
          <a:stretch>
            <a:fillRect/>
          </a:stretch>
        </p:blipFill>
        <p:spPr>
          <a:xfrm>
            <a:off x="1249802" y="4746209"/>
            <a:ext cx="800100" cy="762000"/>
          </a:xfrm>
          <a:prstGeom prst="rect">
            <a:avLst/>
          </a:prstGeom>
        </p:spPr>
      </p:pic>
      <p:pic>
        <p:nvPicPr>
          <p:cNvPr id="16" name="Picture 15">
            <a:extLst>
              <a:ext uri="{FF2B5EF4-FFF2-40B4-BE49-F238E27FC236}">
                <a16:creationId xmlns:a16="http://schemas.microsoft.com/office/drawing/2014/main" id="{FF0E71AA-EE4C-0649-A7E1-76E9467096C0}"/>
              </a:ext>
            </a:extLst>
          </p:cNvPr>
          <p:cNvPicPr>
            <a:picLocks noChangeAspect="1"/>
          </p:cNvPicPr>
          <p:nvPr/>
        </p:nvPicPr>
        <p:blipFill>
          <a:blip r:embed="rId10"/>
          <a:stretch>
            <a:fillRect/>
          </a:stretch>
        </p:blipFill>
        <p:spPr>
          <a:xfrm>
            <a:off x="746882" y="5220087"/>
            <a:ext cx="800100" cy="762000"/>
          </a:xfrm>
          <a:prstGeom prst="rect">
            <a:avLst/>
          </a:prstGeom>
        </p:spPr>
      </p:pic>
      <p:pic>
        <p:nvPicPr>
          <p:cNvPr id="17" name="Picture 16">
            <a:extLst>
              <a:ext uri="{FF2B5EF4-FFF2-40B4-BE49-F238E27FC236}">
                <a16:creationId xmlns:a16="http://schemas.microsoft.com/office/drawing/2014/main" id="{E9C150B4-18A2-5F43-8CDE-C737FFEA81D7}"/>
              </a:ext>
            </a:extLst>
          </p:cNvPr>
          <p:cNvPicPr>
            <a:picLocks noChangeAspect="1"/>
          </p:cNvPicPr>
          <p:nvPr/>
        </p:nvPicPr>
        <p:blipFill>
          <a:blip r:embed="rId10"/>
          <a:stretch>
            <a:fillRect/>
          </a:stretch>
        </p:blipFill>
        <p:spPr>
          <a:xfrm>
            <a:off x="1410219" y="5489182"/>
            <a:ext cx="800100" cy="762000"/>
          </a:xfrm>
          <a:prstGeom prst="rect">
            <a:avLst/>
          </a:prstGeom>
        </p:spPr>
      </p:pic>
      <p:sp>
        <p:nvSpPr>
          <p:cNvPr id="56" name="Rectangle 55">
            <a:extLst>
              <a:ext uri="{FF2B5EF4-FFF2-40B4-BE49-F238E27FC236}">
                <a16:creationId xmlns:a16="http://schemas.microsoft.com/office/drawing/2014/main" id="{876D9783-E6B7-3643-9FA5-CAF5B9636A31}"/>
              </a:ext>
            </a:extLst>
          </p:cNvPr>
          <p:cNvSpPr/>
          <p:nvPr/>
        </p:nvSpPr>
        <p:spPr>
          <a:xfrm>
            <a:off x="2429201" y="4573802"/>
            <a:ext cx="4510140" cy="584775"/>
          </a:xfrm>
          <a:prstGeom prst="rect">
            <a:avLst/>
          </a:prstGeom>
        </p:spPr>
        <p:txBody>
          <a:bodyPr wrap="square">
            <a:spAutoFit/>
          </a:bodyPr>
          <a:lstStyle/>
          <a:p>
            <a:r>
              <a:rPr lang="en-US" sz="3200" dirty="0">
                <a:latin typeface="Modern Love Caps" pitchFamily="82" charset="0"/>
              </a:rPr>
              <a:t>Pf. Emp1 PROTEINs</a:t>
            </a:r>
          </a:p>
        </p:txBody>
      </p:sp>
      <p:pic>
        <p:nvPicPr>
          <p:cNvPr id="36" name="Picture 35">
            <a:extLst>
              <a:ext uri="{FF2B5EF4-FFF2-40B4-BE49-F238E27FC236}">
                <a16:creationId xmlns:a16="http://schemas.microsoft.com/office/drawing/2014/main" id="{85223719-5BBB-5241-AF18-FF2800F23210}"/>
              </a:ext>
            </a:extLst>
          </p:cNvPr>
          <p:cNvPicPr>
            <a:picLocks noChangeAspect="1"/>
          </p:cNvPicPr>
          <p:nvPr/>
        </p:nvPicPr>
        <p:blipFill>
          <a:blip r:embed="rId7"/>
          <a:stretch>
            <a:fillRect/>
          </a:stretch>
        </p:blipFill>
        <p:spPr>
          <a:xfrm rot="703768">
            <a:off x="2645172" y="1952168"/>
            <a:ext cx="160492" cy="326080"/>
          </a:xfrm>
          <a:prstGeom prst="rect">
            <a:avLst/>
          </a:prstGeom>
        </p:spPr>
      </p:pic>
      <p:pic>
        <p:nvPicPr>
          <p:cNvPr id="37" name="Picture 36">
            <a:extLst>
              <a:ext uri="{FF2B5EF4-FFF2-40B4-BE49-F238E27FC236}">
                <a16:creationId xmlns:a16="http://schemas.microsoft.com/office/drawing/2014/main" id="{6455BD3F-CC1A-FA4D-8EA8-2E3216067CC1}"/>
              </a:ext>
            </a:extLst>
          </p:cNvPr>
          <p:cNvPicPr>
            <a:picLocks noChangeAspect="1"/>
          </p:cNvPicPr>
          <p:nvPr/>
        </p:nvPicPr>
        <p:blipFill>
          <a:blip r:embed="rId7"/>
          <a:stretch>
            <a:fillRect/>
          </a:stretch>
        </p:blipFill>
        <p:spPr>
          <a:xfrm rot="703768">
            <a:off x="3819252" y="1384998"/>
            <a:ext cx="160492" cy="326080"/>
          </a:xfrm>
          <a:prstGeom prst="rect">
            <a:avLst/>
          </a:prstGeom>
        </p:spPr>
      </p:pic>
      <p:pic>
        <p:nvPicPr>
          <p:cNvPr id="38" name="Picture 37">
            <a:extLst>
              <a:ext uri="{FF2B5EF4-FFF2-40B4-BE49-F238E27FC236}">
                <a16:creationId xmlns:a16="http://schemas.microsoft.com/office/drawing/2014/main" id="{6B9C97E2-BAFA-1946-B233-B5541D20B146}"/>
              </a:ext>
            </a:extLst>
          </p:cNvPr>
          <p:cNvPicPr>
            <a:picLocks noChangeAspect="1"/>
          </p:cNvPicPr>
          <p:nvPr/>
        </p:nvPicPr>
        <p:blipFill>
          <a:blip r:embed="rId7"/>
          <a:stretch>
            <a:fillRect/>
          </a:stretch>
        </p:blipFill>
        <p:spPr>
          <a:xfrm rot="703768">
            <a:off x="2868722" y="1954944"/>
            <a:ext cx="160492" cy="326080"/>
          </a:xfrm>
          <a:prstGeom prst="rect">
            <a:avLst/>
          </a:prstGeom>
        </p:spPr>
      </p:pic>
      <p:pic>
        <p:nvPicPr>
          <p:cNvPr id="57" name="Picture 56">
            <a:extLst>
              <a:ext uri="{FF2B5EF4-FFF2-40B4-BE49-F238E27FC236}">
                <a16:creationId xmlns:a16="http://schemas.microsoft.com/office/drawing/2014/main" id="{984421EA-F734-5845-8417-B58429C8B59D}"/>
              </a:ext>
            </a:extLst>
          </p:cNvPr>
          <p:cNvPicPr>
            <a:picLocks noChangeAspect="1"/>
          </p:cNvPicPr>
          <p:nvPr/>
        </p:nvPicPr>
        <p:blipFill>
          <a:blip r:embed="rId7"/>
          <a:stretch>
            <a:fillRect/>
          </a:stretch>
        </p:blipFill>
        <p:spPr>
          <a:xfrm rot="1781074">
            <a:off x="3456795" y="1508444"/>
            <a:ext cx="160492" cy="326080"/>
          </a:xfrm>
          <a:prstGeom prst="rect">
            <a:avLst/>
          </a:prstGeom>
        </p:spPr>
      </p:pic>
      <p:pic>
        <p:nvPicPr>
          <p:cNvPr id="58" name="Picture 57">
            <a:extLst>
              <a:ext uri="{FF2B5EF4-FFF2-40B4-BE49-F238E27FC236}">
                <a16:creationId xmlns:a16="http://schemas.microsoft.com/office/drawing/2014/main" id="{05418825-258B-8647-B6D0-6F002A0CB178}"/>
              </a:ext>
            </a:extLst>
          </p:cNvPr>
          <p:cNvPicPr>
            <a:picLocks noChangeAspect="1"/>
          </p:cNvPicPr>
          <p:nvPr/>
        </p:nvPicPr>
        <p:blipFill>
          <a:blip r:embed="rId7"/>
          <a:stretch>
            <a:fillRect/>
          </a:stretch>
        </p:blipFill>
        <p:spPr>
          <a:xfrm rot="2149520">
            <a:off x="2583174" y="1354742"/>
            <a:ext cx="160492" cy="326080"/>
          </a:xfrm>
          <a:prstGeom prst="rect">
            <a:avLst/>
          </a:prstGeom>
        </p:spPr>
      </p:pic>
      <p:pic>
        <p:nvPicPr>
          <p:cNvPr id="59" name="Picture 58">
            <a:extLst>
              <a:ext uri="{FF2B5EF4-FFF2-40B4-BE49-F238E27FC236}">
                <a16:creationId xmlns:a16="http://schemas.microsoft.com/office/drawing/2014/main" id="{BDF722F9-47DC-3048-9AC4-D72EEDBA7811}"/>
              </a:ext>
            </a:extLst>
          </p:cNvPr>
          <p:cNvPicPr>
            <a:picLocks noChangeAspect="1"/>
          </p:cNvPicPr>
          <p:nvPr/>
        </p:nvPicPr>
        <p:blipFill>
          <a:blip r:embed="rId7"/>
          <a:stretch>
            <a:fillRect/>
          </a:stretch>
        </p:blipFill>
        <p:spPr>
          <a:xfrm rot="2000892">
            <a:off x="3969711" y="1509521"/>
            <a:ext cx="160492" cy="326080"/>
          </a:xfrm>
          <a:prstGeom prst="rect">
            <a:avLst/>
          </a:prstGeom>
        </p:spPr>
      </p:pic>
      <p:sp>
        <p:nvSpPr>
          <p:cNvPr id="60" name="Rectangle 59">
            <a:extLst>
              <a:ext uri="{FF2B5EF4-FFF2-40B4-BE49-F238E27FC236}">
                <a16:creationId xmlns:a16="http://schemas.microsoft.com/office/drawing/2014/main" id="{9C83EAD1-2292-9B4D-86BD-F34381AFE97B}"/>
              </a:ext>
            </a:extLst>
          </p:cNvPr>
          <p:cNvSpPr/>
          <p:nvPr/>
        </p:nvSpPr>
        <p:spPr>
          <a:xfrm>
            <a:off x="4858269" y="6108562"/>
            <a:ext cx="4510140" cy="584775"/>
          </a:xfrm>
          <a:prstGeom prst="rect">
            <a:avLst/>
          </a:prstGeom>
        </p:spPr>
        <p:txBody>
          <a:bodyPr wrap="square">
            <a:spAutoFit/>
          </a:bodyPr>
          <a:lstStyle/>
          <a:p>
            <a:r>
              <a:rPr lang="en-US" sz="3200" dirty="0">
                <a:latin typeface="Modern Love Caps" pitchFamily="82" charset="0"/>
              </a:rPr>
              <a:t>NGOZI YETU</a:t>
            </a:r>
          </a:p>
        </p:txBody>
      </p:sp>
    </p:spTree>
    <p:custDataLst>
      <p:tags r:id="rId1"/>
    </p:custDataLst>
    <p:extLst>
      <p:ext uri="{BB962C8B-B14F-4D97-AF65-F5344CB8AC3E}">
        <p14:creationId xmlns:p14="http://schemas.microsoft.com/office/powerpoint/2010/main" val="794844470"/>
      </p:ext>
    </p:extLst>
  </p:cSld>
  <p:clrMapOvr>
    <a:masterClrMapping/>
  </p:clrMapOvr>
  <mc:AlternateContent xmlns:mc="http://schemas.openxmlformats.org/markup-compatibility/2006" xmlns:p14="http://schemas.microsoft.com/office/powerpoint/2010/main">
    <mc:Choice Requires="p14">
      <p:transition spd="slow" p14:dur="2000" advTm="14909"/>
    </mc:Choice>
    <mc:Fallback xmlns="">
      <p:transition spd="slow" advTm="14909"/>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E3063EDD-5F6E-DB47-81E2-0955B33E3209}"/>
              </a:ext>
            </a:extLst>
          </p:cNvPr>
          <p:cNvGrpSpPr/>
          <p:nvPr/>
        </p:nvGrpSpPr>
        <p:grpSpPr>
          <a:xfrm>
            <a:off x="-7122" y="1217"/>
            <a:ext cx="12199123" cy="6858000"/>
            <a:chOff x="-7122" y="1217"/>
            <a:chExt cx="12199123" cy="6858000"/>
          </a:xfrm>
        </p:grpSpPr>
        <p:sp>
          <p:nvSpPr>
            <p:cNvPr id="64" name="Rectangle 63">
              <a:extLst>
                <a:ext uri="{FF2B5EF4-FFF2-40B4-BE49-F238E27FC236}">
                  <a16:creationId xmlns:a16="http://schemas.microsoft.com/office/drawing/2014/main" id="{B4B5169F-57BA-554C-AD0D-BC6843C66143}"/>
                </a:ext>
              </a:extLst>
            </p:cNvPr>
            <p:cNvSpPr/>
            <p:nvPr/>
          </p:nvSpPr>
          <p:spPr>
            <a:xfrm>
              <a:off x="6092439" y="1217"/>
              <a:ext cx="3049781" cy="6858000"/>
            </a:xfrm>
            <a:prstGeom prst="rect">
              <a:avLst/>
            </a:prstGeom>
            <a:solidFill>
              <a:srgbClr val="F2D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9D87A0E7-F617-8D4C-B74C-25759506015E}"/>
                </a:ext>
              </a:extLst>
            </p:cNvPr>
            <p:cNvSpPr/>
            <p:nvPr/>
          </p:nvSpPr>
          <p:spPr>
            <a:xfrm>
              <a:off x="-7122" y="1217"/>
              <a:ext cx="3049781" cy="6858000"/>
            </a:xfrm>
            <a:prstGeom prst="rect">
              <a:avLst/>
            </a:prstGeom>
            <a:solidFill>
              <a:srgbClr val="F2D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243E5A16-0D3B-064E-81F2-DDB540901325}"/>
                </a:ext>
              </a:extLst>
            </p:cNvPr>
            <p:cNvSpPr/>
            <p:nvPr/>
          </p:nvSpPr>
          <p:spPr>
            <a:xfrm>
              <a:off x="3042659" y="1217"/>
              <a:ext cx="3049781" cy="6858000"/>
            </a:xfrm>
            <a:prstGeom prst="rect">
              <a:avLst/>
            </a:prstGeom>
            <a:solidFill>
              <a:schemeClr val="bg1">
                <a:lumMod val="75000"/>
                <a:alpha val="9407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a:extLst>
                <a:ext uri="{FF2B5EF4-FFF2-40B4-BE49-F238E27FC236}">
                  <a16:creationId xmlns:a16="http://schemas.microsoft.com/office/drawing/2014/main" id="{485AD64A-2FAA-AE4E-9675-ED15701230E6}"/>
                </a:ext>
              </a:extLst>
            </p:cNvPr>
            <p:cNvSpPr/>
            <p:nvPr/>
          </p:nvSpPr>
          <p:spPr>
            <a:xfrm>
              <a:off x="9142220" y="1217"/>
              <a:ext cx="3049781" cy="6858000"/>
            </a:xfrm>
            <a:prstGeom prst="rect">
              <a:avLst/>
            </a:prstGeom>
            <a:solidFill>
              <a:schemeClr val="bg1">
                <a:lumMod val="6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4" name="Picture 43">
            <a:extLst>
              <a:ext uri="{FF2B5EF4-FFF2-40B4-BE49-F238E27FC236}">
                <a16:creationId xmlns:a16="http://schemas.microsoft.com/office/drawing/2014/main" id="{3BF707D0-0A5E-9940-B36D-2A6D4F936670}"/>
              </a:ext>
            </a:extLst>
          </p:cNvPr>
          <p:cNvPicPr>
            <a:picLocks noChangeAspect="1"/>
          </p:cNvPicPr>
          <p:nvPr/>
        </p:nvPicPr>
        <p:blipFill>
          <a:blip r:embed="rId4"/>
          <a:stretch>
            <a:fillRect/>
          </a:stretch>
        </p:blipFill>
        <p:spPr>
          <a:xfrm rot="6367616">
            <a:off x="10506857" y="5544894"/>
            <a:ext cx="2186525" cy="1647071"/>
          </a:xfrm>
          <a:prstGeom prst="rect">
            <a:avLst/>
          </a:prstGeom>
        </p:spPr>
      </p:pic>
      <p:sp>
        <p:nvSpPr>
          <p:cNvPr id="45" name="TextBox 44">
            <a:extLst>
              <a:ext uri="{FF2B5EF4-FFF2-40B4-BE49-F238E27FC236}">
                <a16:creationId xmlns:a16="http://schemas.microsoft.com/office/drawing/2014/main" id="{E302D6E5-08E5-D344-8A7A-BBA5FA09BF61}"/>
              </a:ext>
            </a:extLst>
          </p:cNvPr>
          <p:cNvSpPr txBox="1"/>
          <p:nvPr/>
        </p:nvSpPr>
        <p:spPr>
          <a:xfrm>
            <a:off x="9171412" y="5982087"/>
            <a:ext cx="1395458" cy="538190"/>
          </a:xfrm>
          <a:prstGeom prst="rect">
            <a:avLst/>
          </a:prstGeom>
          <a:noFill/>
        </p:spPr>
        <p:txBody>
          <a:bodyPr wrap="none" rtlCol="0">
            <a:spAutoFit/>
          </a:bodyPr>
          <a:lstStyle/>
          <a:p>
            <a:r>
              <a:rPr lang="en-US" sz="3600" dirty="0" err="1">
                <a:latin typeface="Modern Love Caps" pitchFamily="82" charset="0"/>
              </a:rPr>
              <a:t>kibui</a:t>
            </a:r>
            <a:r>
              <a:rPr lang="en-US" sz="3600" dirty="0">
                <a:latin typeface="Modern Love Caps" pitchFamily="82" charset="0"/>
              </a:rPr>
              <a:t> </a:t>
            </a:r>
            <a:r>
              <a:rPr lang="en-US" sz="3600" dirty="0" err="1">
                <a:latin typeface="Modern Love Caps" pitchFamily="82" charset="0"/>
              </a:rPr>
              <a:t>kago</a:t>
            </a:r>
            <a:endParaRPr lang="en-US" sz="3600" dirty="0">
              <a:latin typeface="Modern Love Caps" pitchFamily="82" charset="0"/>
            </a:endParaRPr>
          </a:p>
        </p:txBody>
      </p:sp>
      <p:pic>
        <p:nvPicPr>
          <p:cNvPr id="46" name="Picture 45">
            <a:extLst>
              <a:ext uri="{FF2B5EF4-FFF2-40B4-BE49-F238E27FC236}">
                <a16:creationId xmlns:a16="http://schemas.microsoft.com/office/drawing/2014/main" id="{BA4DB946-8EF0-7C4A-BCB6-7E7832E8EBE5}"/>
              </a:ext>
            </a:extLst>
          </p:cNvPr>
          <p:cNvPicPr>
            <a:picLocks noChangeAspect="1"/>
          </p:cNvPicPr>
          <p:nvPr/>
        </p:nvPicPr>
        <p:blipFill>
          <a:blip r:embed="rId5"/>
          <a:stretch>
            <a:fillRect/>
          </a:stretch>
        </p:blipFill>
        <p:spPr>
          <a:xfrm>
            <a:off x="8130677" y="5998807"/>
            <a:ext cx="816988" cy="643161"/>
          </a:xfrm>
          <a:prstGeom prst="rect">
            <a:avLst/>
          </a:prstGeom>
        </p:spPr>
      </p:pic>
      <p:pic>
        <p:nvPicPr>
          <p:cNvPr id="47" name="Picture 46">
            <a:extLst>
              <a:ext uri="{FF2B5EF4-FFF2-40B4-BE49-F238E27FC236}">
                <a16:creationId xmlns:a16="http://schemas.microsoft.com/office/drawing/2014/main" id="{A25FEF89-1506-FA42-865C-1C219312D00F}"/>
              </a:ext>
            </a:extLst>
          </p:cNvPr>
          <p:cNvPicPr>
            <a:picLocks noChangeAspect="1"/>
          </p:cNvPicPr>
          <p:nvPr/>
        </p:nvPicPr>
        <p:blipFill>
          <a:blip r:embed="rId6"/>
          <a:stretch>
            <a:fillRect/>
          </a:stretch>
        </p:blipFill>
        <p:spPr>
          <a:xfrm>
            <a:off x="9787353" y="5998807"/>
            <a:ext cx="163575" cy="74189"/>
          </a:xfrm>
          <a:prstGeom prst="rect">
            <a:avLst/>
          </a:prstGeom>
        </p:spPr>
      </p:pic>
      <p:pic>
        <p:nvPicPr>
          <p:cNvPr id="48" name="Picture 47">
            <a:extLst>
              <a:ext uri="{FF2B5EF4-FFF2-40B4-BE49-F238E27FC236}">
                <a16:creationId xmlns:a16="http://schemas.microsoft.com/office/drawing/2014/main" id="{270A79FD-298A-C045-ABB3-98C20ADEEB71}"/>
              </a:ext>
            </a:extLst>
          </p:cNvPr>
          <p:cNvPicPr>
            <a:picLocks noChangeAspect="1"/>
          </p:cNvPicPr>
          <p:nvPr/>
        </p:nvPicPr>
        <p:blipFill>
          <a:blip r:embed="rId6"/>
          <a:stretch>
            <a:fillRect/>
          </a:stretch>
        </p:blipFill>
        <p:spPr>
          <a:xfrm>
            <a:off x="9428301" y="5982087"/>
            <a:ext cx="163575" cy="74189"/>
          </a:xfrm>
          <a:prstGeom prst="rect">
            <a:avLst/>
          </a:prstGeom>
        </p:spPr>
      </p:pic>
      <p:grpSp>
        <p:nvGrpSpPr>
          <p:cNvPr id="49" name="Group 48">
            <a:extLst>
              <a:ext uri="{FF2B5EF4-FFF2-40B4-BE49-F238E27FC236}">
                <a16:creationId xmlns:a16="http://schemas.microsoft.com/office/drawing/2014/main" id="{7BFF0C76-49D1-5141-85D7-4C105A284EC8}"/>
              </a:ext>
            </a:extLst>
          </p:cNvPr>
          <p:cNvGrpSpPr/>
          <p:nvPr/>
        </p:nvGrpSpPr>
        <p:grpSpPr>
          <a:xfrm>
            <a:off x="9696408" y="2389239"/>
            <a:ext cx="1038522" cy="2323012"/>
            <a:chOff x="7990447" y="859403"/>
            <a:chExt cx="1646634" cy="3683265"/>
          </a:xfrm>
        </p:grpSpPr>
        <p:pic>
          <p:nvPicPr>
            <p:cNvPr id="50" name="Picture 49">
              <a:extLst>
                <a:ext uri="{FF2B5EF4-FFF2-40B4-BE49-F238E27FC236}">
                  <a16:creationId xmlns:a16="http://schemas.microsoft.com/office/drawing/2014/main" id="{7230F769-8F61-B746-B881-BB1B05C46152}"/>
                </a:ext>
              </a:extLst>
            </p:cNvPr>
            <p:cNvPicPr>
              <a:picLocks noChangeAspect="1"/>
            </p:cNvPicPr>
            <p:nvPr/>
          </p:nvPicPr>
          <p:blipFill>
            <a:blip r:embed="rId7"/>
            <a:stretch>
              <a:fillRect/>
            </a:stretch>
          </p:blipFill>
          <p:spPr>
            <a:xfrm rot="703768">
              <a:off x="7990447" y="859403"/>
              <a:ext cx="823317" cy="1672771"/>
            </a:xfrm>
            <a:prstGeom prst="rect">
              <a:avLst/>
            </a:prstGeom>
          </p:spPr>
        </p:pic>
        <p:pic>
          <p:nvPicPr>
            <p:cNvPr id="51" name="Picture 50">
              <a:extLst>
                <a:ext uri="{FF2B5EF4-FFF2-40B4-BE49-F238E27FC236}">
                  <a16:creationId xmlns:a16="http://schemas.microsoft.com/office/drawing/2014/main" id="{5EB18C9C-DB6A-2D49-B71D-F9470516D8A1}"/>
                </a:ext>
              </a:extLst>
            </p:cNvPr>
            <p:cNvPicPr>
              <a:picLocks noChangeAspect="1"/>
            </p:cNvPicPr>
            <p:nvPr/>
          </p:nvPicPr>
          <p:blipFill>
            <a:blip r:embed="rId7"/>
            <a:stretch>
              <a:fillRect/>
            </a:stretch>
          </p:blipFill>
          <p:spPr>
            <a:xfrm>
              <a:off x="8813764" y="1864650"/>
              <a:ext cx="823317" cy="1672771"/>
            </a:xfrm>
            <a:prstGeom prst="rect">
              <a:avLst/>
            </a:prstGeom>
          </p:spPr>
        </p:pic>
        <p:pic>
          <p:nvPicPr>
            <p:cNvPr id="52" name="Picture 51">
              <a:extLst>
                <a:ext uri="{FF2B5EF4-FFF2-40B4-BE49-F238E27FC236}">
                  <a16:creationId xmlns:a16="http://schemas.microsoft.com/office/drawing/2014/main" id="{CF2B4E41-A885-794B-8E0F-BF3A2DF76856}"/>
                </a:ext>
              </a:extLst>
            </p:cNvPr>
            <p:cNvPicPr>
              <a:picLocks noChangeAspect="1"/>
            </p:cNvPicPr>
            <p:nvPr/>
          </p:nvPicPr>
          <p:blipFill>
            <a:blip r:embed="rId7"/>
            <a:stretch>
              <a:fillRect/>
            </a:stretch>
          </p:blipFill>
          <p:spPr>
            <a:xfrm>
              <a:off x="8228815" y="2869897"/>
              <a:ext cx="823317" cy="1672771"/>
            </a:xfrm>
            <a:prstGeom prst="rect">
              <a:avLst/>
            </a:prstGeom>
          </p:spPr>
        </p:pic>
      </p:grpSp>
      <p:grpSp>
        <p:nvGrpSpPr>
          <p:cNvPr id="31" name="Group 30">
            <a:extLst>
              <a:ext uri="{FF2B5EF4-FFF2-40B4-BE49-F238E27FC236}">
                <a16:creationId xmlns:a16="http://schemas.microsoft.com/office/drawing/2014/main" id="{E3F86B4E-FA52-BB43-8E98-2C827A6ED8E7}"/>
              </a:ext>
            </a:extLst>
          </p:cNvPr>
          <p:cNvGrpSpPr/>
          <p:nvPr/>
        </p:nvGrpSpPr>
        <p:grpSpPr>
          <a:xfrm>
            <a:off x="5751688" y="594613"/>
            <a:ext cx="6475152" cy="5387474"/>
            <a:chOff x="2034758" y="1261754"/>
            <a:chExt cx="6475152" cy="5387474"/>
          </a:xfrm>
        </p:grpSpPr>
        <p:cxnSp>
          <p:nvCxnSpPr>
            <p:cNvPr id="24" name="Straight Connector 23">
              <a:extLst>
                <a:ext uri="{FF2B5EF4-FFF2-40B4-BE49-F238E27FC236}">
                  <a16:creationId xmlns:a16="http://schemas.microsoft.com/office/drawing/2014/main" id="{F07DA50C-C823-B947-BBAA-794B6724D8A4}"/>
                </a:ext>
              </a:extLst>
            </p:cNvPr>
            <p:cNvCxnSpPr>
              <a:cxnSpLocks/>
            </p:cNvCxnSpPr>
            <p:nvPr/>
          </p:nvCxnSpPr>
          <p:spPr>
            <a:xfrm flipV="1">
              <a:off x="2796900" y="2603162"/>
              <a:ext cx="4010383" cy="623221"/>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571AF11-2D3C-5C4D-B26E-ECFB482CCA4A}"/>
                </a:ext>
              </a:extLst>
            </p:cNvPr>
            <p:cNvCxnSpPr>
              <a:cxnSpLocks/>
            </p:cNvCxnSpPr>
            <p:nvPr/>
          </p:nvCxnSpPr>
          <p:spPr>
            <a:xfrm flipH="1">
              <a:off x="2034758" y="1261754"/>
              <a:ext cx="9758" cy="5387474"/>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93257F7-4170-0344-A70F-E871C57D4523}"/>
                </a:ext>
              </a:extLst>
            </p:cNvPr>
            <p:cNvCxnSpPr>
              <a:cxnSpLocks/>
              <a:endCxn id="27" idx="3"/>
            </p:cNvCxnSpPr>
            <p:nvPr/>
          </p:nvCxnSpPr>
          <p:spPr>
            <a:xfrm>
              <a:off x="2747994" y="3414765"/>
              <a:ext cx="3079901" cy="1968183"/>
            </a:xfrm>
            <a:prstGeom prst="line">
              <a:avLst/>
            </a:prstGeom>
            <a:ln w="15875">
              <a:solidFill>
                <a:schemeClr val="tx1"/>
              </a:solidFill>
              <a:prstDash val="sysDash"/>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9F489CB9-D553-1D42-8782-AA6F532B3584}"/>
                </a:ext>
              </a:extLst>
            </p:cNvPr>
            <p:cNvPicPr>
              <a:picLocks noChangeAspect="1"/>
            </p:cNvPicPr>
            <p:nvPr/>
          </p:nvPicPr>
          <p:blipFill>
            <a:blip r:embed="rId8"/>
            <a:stretch>
              <a:fillRect/>
            </a:stretch>
          </p:blipFill>
          <p:spPr>
            <a:xfrm>
              <a:off x="2128471" y="1691004"/>
              <a:ext cx="2881154" cy="3012972"/>
            </a:xfrm>
            <a:prstGeom prst="rect">
              <a:avLst/>
            </a:prstGeom>
          </p:spPr>
        </p:pic>
        <p:sp>
          <p:nvSpPr>
            <p:cNvPr id="27" name="Oval 26">
              <a:extLst>
                <a:ext uri="{FF2B5EF4-FFF2-40B4-BE49-F238E27FC236}">
                  <a16:creationId xmlns:a16="http://schemas.microsoft.com/office/drawing/2014/main" id="{A4A63B10-8BC2-D641-ADE1-89E61DB935D4}"/>
                </a:ext>
              </a:extLst>
            </p:cNvPr>
            <p:cNvSpPr/>
            <p:nvPr/>
          </p:nvSpPr>
          <p:spPr>
            <a:xfrm>
              <a:off x="5367734" y="2596369"/>
              <a:ext cx="3142176" cy="3264680"/>
            </a:xfrm>
            <a:prstGeom prst="ellipse">
              <a:avLst/>
            </a:prstGeom>
            <a:solidFill>
              <a:schemeClr val="bg2">
                <a:lumMod val="75000"/>
                <a:alpha val="24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5" name="Picture 54" descr="A close up of a logo&#10;&#10;Description automatically generated">
            <a:extLst>
              <a:ext uri="{FF2B5EF4-FFF2-40B4-BE49-F238E27FC236}">
                <a16:creationId xmlns:a16="http://schemas.microsoft.com/office/drawing/2014/main" id="{4CE34928-6C93-DE4E-8453-AC5E43E3CA89}"/>
              </a:ext>
            </a:extLst>
          </p:cNvPr>
          <p:cNvPicPr>
            <a:picLocks noChangeAspect="1"/>
          </p:cNvPicPr>
          <p:nvPr/>
        </p:nvPicPr>
        <p:blipFill>
          <a:blip r:embed="rId9"/>
          <a:stretch>
            <a:fillRect/>
          </a:stretch>
        </p:blipFill>
        <p:spPr>
          <a:xfrm>
            <a:off x="1724796" y="796903"/>
            <a:ext cx="3082440" cy="2784471"/>
          </a:xfrm>
          <a:prstGeom prst="rect">
            <a:avLst/>
          </a:prstGeom>
        </p:spPr>
      </p:pic>
      <p:pic>
        <p:nvPicPr>
          <p:cNvPr id="62" name="Picture 61">
            <a:extLst>
              <a:ext uri="{FF2B5EF4-FFF2-40B4-BE49-F238E27FC236}">
                <a16:creationId xmlns:a16="http://schemas.microsoft.com/office/drawing/2014/main" id="{21328605-F9F4-704C-9C27-1D6382EFC6B1}"/>
              </a:ext>
            </a:extLst>
          </p:cNvPr>
          <p:cNvPicPr>
            <a:picLocks noChangeAspect="1"/>
          </p:cNvPicPr>
          <p:nvPr/>
        </p:nvPicPr>
        <p:blipFill>
          <a:blip r:embed="rId7"/>
          <a:stretch>
            <a:fillRect/>
          </a:stretch>
        </p:blipFill>
        <p:spPr>
          <a:xfrm rot="703768" flipH="1">
            <a:off x="2757603" y="1304778"/>
            <a:ext cx="302650" cy="614910"/>
          </a:xfrm>
          <a:prstGeom prst="rect">
            <a:avLst/>
          </a:prstGeom>
        </p:spPr>
      </p:pic>
      <p:pic>
        <p:nvPicPr>
          <p:cNvPr id="63" name="Picture 62">
            <a:extLst>
              <a:ext uri="{FF2B5EF4-FFF2-40B4-BE49-F238E27FC236}">
                <a16:creationId xmlns:a16="http://schemas.microsoft.com/office/drawing/2014/main" id="{5966A7FE-2BFF-2E47-AF76-B0BB9F161657}"/>
              </a:ext>
            </a:extLst>
          </p:cNvPr>
          <p:cNvPicPr>
            <a:picLocks noChangeAspect="1"/>
          </p:cNvPicPr>
          <p:nvPr/>
        </p:nvPicPr>
        <p:blipFill>
          <a:blip r:embed="rId7"/>
          <a:stretch>
            <a:fillRect/>
          </a:stretch>
        </p:blipFill>
        <p:spPr>
          <a:xfrm rot="703768" flipH="1">
            <a:off x="3176994" y="1304778"/>
            <a:ext cx="302650" cy="614910"/>
          </a:xfrm>
          <a:prstGeom prst="rect">
            <a:avLst/>
          </a:prstGeom>
        </p:spPr>
      </p:pic>
      <p:sp>
        <p:nvSpPr>
          <p:cNvPr id="2" name="Circular Arrow 1">
            <a:extLst>
              <a:ext uri="{FF2B5EF4-FFF2-40B4-BE49-F238E27FC236}">
                <a16:creationId xmlns:a16="http://schemas.microsoft.com/office/drawing/2014/main" id="{6E704025-3588-384C-BB0A-3DBBD1F97DB5}"/>
              </a:ext>
            </a:extLst>
          </p:cNvPr>
          <p:cNvSpPr/>
          <p:nvPr/>
        </p:nvSpPr>
        <p:spPr>
          <a:xfrm rot="17634479" flipH="1">
            <a:off x="136861" y="2370302"/>
            <a:ext cx="2224610" cy="1932447"/>
          </a:xfrm>
          <a:prstGeom prst="circular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2" name="Picture 11">
            <a:extLst>
              <a:ext uri="{FF2B5EF4-FFF2-40B4-BE49-F238E27FC236}">
                <a16:creationId xmlns:a16="http://schemas.microsoft.com/office/drawing/2014/main" id="{0718BA7C-0D53-804A-B355-D1E9F5975C07}"/>
              </a:ext>
            </a:extLst>
          </p:cNvPr>
          <p:cNvPicPr>
            <a:picLocks noChangeAspect="1"/>
          </p:cNvPicPr>
          <p:nvPr/>
        </p:nvPicPr>
        <p:blipFill>
          <a:blip r:embed="rId10"/>
          <a:stretch>
            <a:fillRect/>
          </a:stretch>
        </p:blipFill>
        <p:spPr>
          <a:xfrm>
            <a:off x="389377" y="4363971"/>
            <a:ext cx="800100" cy="762000"/>
          </a:xfrm>
          <a:prstGeom prst="rect">
            <a:avLst/>
          </a:prstGeom>
        </p:spPr>
      </p:pic>
      <p:pic>
        <p:nvPicPr>
          <p:cNvPr id="13" name="Picture 12">
            <a:extLst>
              <a:ext uri="{FF2B5EF4-FFF2-40B4-BE49-F238E27FC236}">
                <a16:creationId xmlns:a16="http://schemas.microsoft.com/office/drawing/2014/main" id="{95E04DF2-2D40-C743-8E58-A86AA684983A}"/>
              </a:ext>
            </a:extLst>
          </p:cNvPr>
          <p:cNvPicPr>
            <a:picLocks noChangeAspect="1"/>
          </p:cNvPicPr>
          <p:nvPr/>
        </p:nvPicPr>
        <p:blipFill>
          <a:blip r:embed="rId10"/>
          <a:stretch>
            <a:fillRect/>
          </a:stretch>
        </p:blipFill>
        <p:spPr>
          <a:xfrm>
            <a:off x="998342" y="4078248"/>
            <a:ext cx="800100" cy="762000"/>
          </a:xfrm>
          <a:prstGeom prst="rect">
            <a:avLst/>
          </a:prstGeom>
        </p:spPr>
      </p:pic>
      <p:pic>
        <p:nvPicPr>
          <p:cNvPr id="14" name="Picture 13">
            <a:extLst>
              <a:ext uri="{FF2B5EF4-FFF2-40B4-BE49-F238E27FC236}">
                <a16:creationId xmlns:a16="http://schemas.microsoft.com/office/drawing/2014/main" id="{B83FBA78-44AE-984B-B5A4-DC194D719B5A}"/>
              </a:ext>
            </a:extLst>
          </p:cNvPr>
          <p:cNvPicPr>
            <a:picLocks noChangeAspect="1"/>
          </p:cNvPicPr>
          <p:nvPr/>
        </p:nvPicPr>
        <p:blipFill>
          <a:blip r:embed="rId10"/>
          <a:stretch>
            <a:fillRect/>
          </a:stretch>
        </p:blipFill>
        <p:spPr>
          <a:xfrm>
            <a:off x="639976" y="4611470"/>
            <a:ext cx="800100" cy="762000"/>
          </a:xfrm>
          <a:prstGeom prst="rect">
            <a:avLst/>
          </a:prstGeom>
        </p:spPr>
      </p:pic>
      <p:pic>
        <p:nvPicPr>
          <p:cNvPr id="15" name="Picture 14">
            <a:extLst>
              <a:ext uri="{FF2B5EF4-FFF2-40B4-BE49-F238E27FC236}">
                <a16:creationId xmlns:a16="http://schemas.microsoft.com/office/drawing/2014/main" id="{B1EEF6A7-FF1F-D242-8662-64DC75DC76F5}"/>
              </a:ext>
            </a:extLst>
          </p:cNvPr>
          <p:cNvPicPr>
            <a:picLocks noChangeAspect="1"/>
          </p:cNvPicPr>
          <p:nvPr/>
        </p:nvPicPr>
        <p:blipFill>
          <a:blip r:embed="rId10"/>
          <a:stretch>
            <a:fillRect/>
          </a:stretch>
        </p:blipFill>
        <p:spPr>
          <a:xfrm>
            <a:off x="1249802" y="4746209"/>
            <a:ext cx="800100" cy="762000"/>
          </a:xfrm>
          <a:prstGeom prst="rect">
            <a:avLst/>
          </a:prstGeom>
        </p:spPr>
      </p:pic>
      <p:pic>
        <p:nvPicPr>
          <p:cNvPr id="16" name="Picture 15">
            <a:extLst>
              <a:ext uri="{FF2B5EF4-FFF2-40B4-BE49-F238E27FC236}">
                <a16:creationId xmlns:a16="http://schemas.microsoft.com/office/drawing/2014/main" id="{FF0E71AA-EE4C-0649-A7E1-76E9467096C0}"/>
              </a:ext>
            </a:extLst>
          </p:cNvPr>
          <p:cNvPicPr>
            <a:picLocks noChangeAspect="1"/>
          </p:cNvPicPr>
          <p:nvPr/>
        </p:nvPicPr>
        <p:blipFill>
          <a:blip r:embed="rId10"/>
          <a:stretch>
            <a:fillRect/>
          </a:stretch>
        </p:blipFill>
        <p:spPr>
          <a:xfrm>
            <a:off x="746882" y="5220087"/>
            <a:ext cx="800100" cy="762000"/>
          </a:xfrm>
          <a:prstGeom prst="rect">
            <a:avLst/>
          </a:prstGeom>
        </p:spPr>
      </p:pic>
      <p:pic>
        <p:nvPicPr>
          <p:cNvPr id="17" name="Picture 16">
            <a:extLst>
              <a:ext uri="{FF2B5EF4-FFF2-40B4-BE49-F238E27FC236}">
                <a16:creationId xmlns:a16="http://schemas.microsoft.com/office/drawing/2014/main" id="{E9C150B4-18A2-5F43-8CDE-C737FFEA81D7}"/>
              </a:ext>
            </a:extLst>
          </p:cNvPr>
          <p:cNvPicPr>
            <a:picLocks noChangeAspect="1"/>
          </p:cNvPicPr>
          <p:nvPr/>
        </p:nvPicPr>
        <p:blipFill>
          <a:blip r:embed="rId10"/>
          <a:stretch>
            <a:fillRect/>
          </a:stretch>
        </p:blipFill>
        <p:spPr>
          <a:xfrm>
            <a:off x="1410219" y="5489182"/>
            <a:ext cx="800100" cy="762000"/>
          </a:xfrm>
          <a:prstGeom prst="rect">
            <a:avLst/>
          </a:prstGeom>
        </p:spPr>
      </p:pic>
      <p:sp>
        <p:nvSpPr>
          <p:cNvPr id="56" name="Rectangle 55">
            <a:extLst>
              <a:ext uri="{FF2B5EF4-FFF2-40B4-BE49-F238E27FC236}">
                <a16:creationId xmlns:a16="http://schemas.microsoft.com/office/drawing/2014/main" id="{876D9783-E6B7-3643-9FA5-CAF5B9636A31}"/>
              </a:ext>
            </a:extLst>
          </p:cNvPr>
          <p:cNvSpPr/>
          <p:nvPr/>
        </p:nvSpPr>
        <p:spPr>
          <a:xfrm>
            <a:off x="2429201" y="4573802"/>
            <a:ext cx="4510140" cy="584775"/>
          </a:xfrm>
          <a:prstGeom prst="rect">
            <a:avLst/>
          </a:prstGeom>
        </p:spPr>
        <p:txBody>
          <a:bodyPr wrap="square">
            <a:spAutoFit/>
          </a:bodyPr>
          <a:lstStyle/>
          <a:p>
            <a:r>
              <a:rPr lang="en-US" sz="3200" dirty="0">
                <a:latin typeface="Modern Love Caps" pitchFamily="82" charset="0"/>
              </a:rPr>
              <a:t>Pf. Emp1 PROTEINs</a:t>
            </a:r>
          </a:p>
        </p:txBody>
      </p:sp>
      <p:pic>
        <p:nvPicPr>
          <p:cNvPr id="36" name="Picture 35">
            <a:extLst>
              <a:ext uri="{FF2B5EF4-FFF2-40B4-BE49-F238E27FC236}">
                <a16:creationId xmlns:a16="http://schemas.microsoft.com/office/drawing/2014/main" id="{FF938D56-4B60-FB4E-BF37-407DAC45C8EA}"/>
              </a:ext>
            </a:extLst>
          </p:cNvPr>
          <p:cNvPicPr>
            <a:picLocks noChangeAspect="1"/>
          </p:cNvPicPr>
          <p:nvPr/>
        </p:nvPicPr>
        <p:blipFill>
          <a:blip r:embed="rId7"/>
          <a:stretch>
            <a:fillRect/>
          </a:stretch>
        </p:blipFill>
        <p:spPr>
          <a:xfrm rot="703768">
            <a:off x="2645172" y="1952168"/>
            <a:ext cx="160492" cy="326080"/>
          </a:xfrm>
          <a:prstGeom prst="rect">
            <a:avLst/>
          </a:prstGeom>
        </p:spPr>
      </p:pic>
      <p:pic>
        <p:nvPicPr>
          <p:cNvPr id="37" name="Picture 36">
            <a:extLst>
              <a:ext uri="{FF2B5EF4-FFF2-40B4-BE49-F238E27FC236}">
                <a16:creationId xmlns:a16="http://schemas.microsoft.com/office/drawing/2014/main" id="{27728C1E-C438-D74D-880E-DC1024A7BA70}"/>
              </a:ext>
            </a:extLst>
          </p:cNvPr>
          <p:cNvPicPr>
            <a:picLocks noChangeAspect="1"/>
          </p:cNvPicPr>
          <p:nvPr/>
        </p:nvPicPr>
        <p:blipFill>
          <a:blip r:embed="rId7"/>
          <a:stretch>
            <a:fillRect/>
          </a:stretch>
        </p:blipFill>
        <p:spPr>
          <a:xfrm rot="703768">
            <a:off x="3819252" y="1384998"/>
            <a:ext cx="160492" cy="326080"/>
          </a:xfrm>
          <a:prstGeom prst="rect">
            <a:avLst/>
          </a:prstGeom>
        </p:spPr>
      </p:pic>
      <p:pic>
        <p:nvPicPr>
          <p:cNvPr id="38" name="Picture 37">
            <a:extLst>
              <a:ext uri="{FF2B5EF4-FFF2-40B4-BE49-F238E27FC236}">
                <a16:creationId xmlns:a16="http://schemas.microsoft.com/office/drawing/2014/main" id="{FD5F7A45-376A-C547-8B54-124FFB79E30E}"/>
              </a:ext>
            </a:extLst>
          </p:cNvPr>
          <p:cNvPicPr>
            <a:picLocks noChangeAspect="1"/>
          </p:cNvPicPr>
          <p:nvPr/>
        </p:nvPicPr>
        <p:blipFill>
          <a:blip r:embed="rId7"/>
          <a:stretch>
            <a:fillRect/>
          </a:stretch>
        </p:blipFill>
        <p:spPr>
          <a:xfrm rot="703768">
            <a:off x="2868722" y="1954944"/>
            <a:ext cx="160492" cy="326080"/>
          </a:xfrm>
          <a:prstGeom prst="rect">
            <a:avLst/>
          </a:prstGeom>
        </p:spPr>
      </p:pic>
      <p:pic>
        <p:nvPicPr>
          <p:cNvPr id="57" name="Picture 56">
            <a:extLst>
              <a:ext uri="{FF2B5EF4-FFF2-40B4-BE49-F238E27FC236}">
                <a16:creationId xmlns:a16="http://schemas.microsoft.com/office/drawing/2014/main" id="{BB770234-E327-0F46-9D72-EB92018B3792}"/>
              </a:ext>
            </a:extLst>
          </p:cNvPr>
          <p:cNvPicPr>
            <a:picLocks noChangeAspect="1"/>
          </p:cNvPicPr>
          <p:nvPr/>
        </p:nvPicPr>
        <p:blipFill>
          <a:blip r:embed="rId7"/>
          <a:stretch>
            <a:fillRect/>
          </a:stretch>
        </p:blipFill>
        <p:spPr>
          <a:xfrm rot="1781074">
            <a:off x="3456795" y="1508444"/>
            <a:ext cx="160492" cy="326080"/>
          </a:xfrm>
          <a:prstGeom prst="rect">
            <a:avLst/>
          </a:prstGeom>
        </p:spPr>
      </p:pic>
      <p:pic>
        <p:nvPicPr>
          <p:cNvPr id="58" name="Picture 57">
            <a:extLst>
              <a:ext uri="{FF2B5EF4-FFF2-40B4-BE49-F238E27FC236}">
                <a16:creationId xmlns:a16="http://schemas.microsoft.com/office/drawing/2014/main" id="{5C789282-27D5-C546-9F83-E1546199CF77}"/>
              </a:ext>
            </a:extLst>
          </p:cNvPr>
          <p:cNvPicPr>
            <a:picLocks noChangeAspect="1"/>
          </p:cNvPicPr>
          <p:nvPr/>
        </p:nvPicPr>
        <p:blipFill>
          <a:blip r:embed="rId7"/>
          <a:stretch>
            <a:fillRect/>
          </a:stretch>
        </p:blipFill>
        <p:spPr>
          <a:xfrm rot="2149520">
            <a:off x="2583174" y="1354742"/>
            <a:ext cx="160492" cy="326080"/>
          </a:xfrm>
          <a:prstGeom prst="rect">
            <a:avLst/>
          </a:prstGeom>
        </p:spPr>
      </p:pic>
      <p:pic>
        <p:nvPicPr>
          <p:cNvPr id="59" name="Picture 58">
            <a:extLst>
              <a:ext uri="{FF2B5EF4-FFF2-40B4-BE49-F238E27FC236}">
                <a16:creationId xmlns:a16="http://schemas.microsoft.com/office/drawing/2014/main" id="{32EF3258-78C3-FB44-A970-380A09601FCF}"/>
              </a:ext>
            </a:extLst>
          </p:cNvPr>
          <p:cNvPicPr>
            <a:picLocks noChangeAspect="1"/>
          </p:cNvPicPr>
          <p:nvPr/>
        </p:nvPicPr>
        <p:blipFill>
          <a:blip r:embed="rId7"/>
          <a:stretch>
            <a:fillRect/>
          </a:stretch>
        </p:blipFill>
        <p:spPr>
          <a:xfrm rot="2000892">
            <a:off x="3969711" y="1509521"/>
            <a:ext cx="160492" cy="326080"/>
          </a:xfrm>
          <a:prstGeom prst="rect">
            <a:avLst/>
          </a:prstGeom>
        </p:spPr>
      </p:pic>
      <p:sp>
        <p:nvSpPr>
          <p:cNvPr id="60" name="Rectangle 59">
            <a:extLst>
              <a:ext uri="{FF2B5EF4-FFF2-40B4-BE49-F238E27FC236}">
                <a16:creationId xmlns:a16="http://schemas.microsoft.com/office/drawing/2014/main" id="{222ABAA5-2493-1A47-AE4D-EAB4A8853ABE}"/>
              </a:ext>
            </a:extLst>
          </p:cNvPr>
          <p:cNvSpPr/>
          <p:nvPr/>
        </p:nvSpPr>
        <p:spPr>
          <a:xfrm>
            <a:off x="4858269" y="6108562"/>
            <a:ext cx="4510140" cy="584775"/>
          </a:xfrm>
          <a:prstGeom prst="rect">
            <a:avLst/>
          </a:prstGeom>
        </p:spPr>
        <p:txBody>
          <a:bodyPr wrap="square">
            <a:spAutoFit/>
          </a:bodyPr>
          <a:lstStyle/>
          <a:p>
            <a:r>
              <a:rPr lang="en-US" sz="3200" dirty="0">
                <a:latin typeface="Modern Love Caps" pitchFamily="82" charset="0"/>
              </a:rPr>
              <a:t>NGOZI YETU</a:t>
            </a:r>
          </a:p>
        </p:txBody>
      </p:sp>
    </p:spTree>
    <p:custDataLst>
      <p:tags r:id="rId1"/>
    </p:custDataLst>
    <p:extLst>
      <p:ext uri="{BB962C8B-B14F-4D97-AF65-F5344CB8AC3E}">
        <p14:creationId xmlns:p14="http://schemas.microsoft.com/office/powerpoint/2010/main" val="4203433442"/>
      </p:ext>
    </p:extLst>
  </p:cSld>
  <p:clrMapOvr>
    <a:masterClrMapping/>
  </p:clrMapOvr>
  <mc:AlternateContent xmlns:mc="http://schemas.openxmlformats.org/markup-compatibility/2006" xmlns:p14="http://schemas.microsoft.com/office/powerpoint/2010/main">
    <mc:Choice Requires="p14">
      <p:transition spd="slow" p14:dur="2000" advTm="7473"/>
    </mc:Choice>
    <mc:Fallback xmlns="">
      <p:transition spd="slow" advTm="7473"/>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04767BE-4758-B243-999E-6AEA8E333B5C}"/>
              </a:ext>
            </a:extLst>
          </p:cNvPr>
          <p:cNvGrpSpPr/>
          <p:nvPr/>
        </p:nvGrpSpPr>
        <p:grpSpPr>
          <a:xfrm>
            <a:off x="-7122" y="1217"/>
            <a:ext cx="12199123" cy="6858000"/>
            <a:chOff x="-7122" y="1217"/>
            <a:chExt cx="12199123" cy="6858000"/>
          </a:xfrm>
        </p:grpSpPr>
        <p:sp>
          <p:nvSpPr>
            <p:cNvPr id="18" name="Rectangle 17">
              <a:extLst>
                <a:ext uri="{FF2B5EF4-FFF2-40B4-BE49-F238E27FC236}">
                  <a16:creationId xmlns:a16="http://schemas.microsoft.com/office/drawing/2014/main" id="{3AAFEEAF-05AB-4B41-B5DD-C81CA07AAB78}"/>
                </a:ext>
              </a:extLst>
            </p:cNvPr>
            <p:cNvSpPr/>
            <p:nvPr/>
          </p:nvSpPr>
          <p:spPr>
            <a:xfrm>
              <a:off x="6092439" y="1217"/>
              <a:ext cx="3049781" cy="6858000"/>
            </a:xfrm>
            <a:prstGeom prst="rect">
              <a:avLst/>
            </a:prstGeom>
            <a:solidFill>
              <a:srgbClr val="F2D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5F749267-5814-814D-8910-25FCCE067820}"/>
                </a:ext>
              </a:extLst>
            </p:cNvPr>
            <p:cNvSpPr/>
            <p:nvPr/>
          </p:nvSpPr>
          <p:spPr>
            <a:xfrm>
              <a:off x="-7122" y="1217"/>
              <a:ext cx="3049781" cy="6858000"/>
            </a:xfrm>
            <a:prstGeom prst="rect">
              <a:avLst/>
            </a:prstGeom>
            <a:solidFill>
              <a:srgbClr val="F2D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37A36BF-75A5-624F-9710-333C98EA1766}"/>
                </a:ext>
              </a:extLst>
            </p:cNvPr>
            <p:cNvSpPr/>
            <p:nvPr/>
          </p:nvSpPr>
          <p:spPr>
            <a:xfrm>
              <a:off x="3042659" y="1217"/>
              <a:ext cx="3049781" cy="6858000"/>
            </a:xfrm>
            <a:prstGeom prst="rect">
              <a:avLst/>
            </a:prstGeom>
            <a:solidFill>
              <a:schemeClr val="bg1">
                <a:lumMod val="75000"/>
                <a:alpha val="9407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3CB0227C-FD3D-1144-8C13-8D96542346D3}"/>
                </a:ext>
              </a:extLst>
            </p:cNvPr>
            <p:cNvSpPr/>
            <p:nvPr/>
          </p:nvSpPr>
          <p:spPr>
            <a:xfrm>
              <a:off x="9142220" y="1217"/>
              <a:ext cx="3049781" cy="6858000"/>
            </a:xfrm>
            <a:prstGeom prst="rect">
              <a:avLst/>
            </a:prstGeom>
            <a:solidFill>
              <a:schemeClr val="bg1">
                <a:lumMod val="6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9" name="Elbow Connector 48">
            <a:extLst>
              <a:ext uri="{FF2B5EF4-FFF2-40B4-BE49-F238E27FC236}">
                <a16:creationId xmlns:a16="http://schemas.microsoft.com/office/drawing/2014/main" id="{559E6575-9363-E047-A9BB-449B65307B6C}"/>
              </a:ext>
            </a:extLst>
          </p:cNvPr>
          <p:cNvCxnSpPr/>
          <p:nvPr/>
        </p:nvCxnSpPr>
        <p:spPr>
          <a:xfrm>
            <a:off x="8969499" y="3643308"/>
            <a:ext cx="914400" cy="914400"/>
          </a:xfrm>
          <a:prstGeom prst="bentConnector3">
            <a:avLst/>
          </a:prstGeom>
          <a:ln w="4762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D31D7576-C255-2F4E-B8E5-1ECCFD9D754B}"/>
              </a:ext>
            </a:extLst>
          </p:cNvPr>
          <p:cNvSpPr txBox="1"/>
          <p:nvPr/>
        </p:nvSpPr>
        <p:spPr>
          <a:xfrm>
            <a:off x="9771598" y="4086289"/>
            <a:ext cx="1815241" cy="1107996"/>
          </a:xfrm>
          <a:prstGeom prst="rect">
            <a:avLst/>
          </a:prstGeom>
          <a:noFill/>
        </p:spPr>
        <p:txBody>
          <a:bodyPr wrap="none" rtlCol="0">
            <a:spAutoFit/>
          </a:bodyPr>
          <a:lstStyle/>
          <a:p>
            <a:r>
              <a:rPr lang="en-US" sz="6600" dirty="0" err="1">
                <a:latin typeface="Trattatello" panose="020F0403020200020303" pitchFamily="34" charset="0"/>
              </a:rPr>
              <a:t>Watu</a:t>
            </a:r>
            <a:endParaRPr lang="en-US" sz="6600" dirty="0">
              <a:latin typeface="Trattatello" panose="020F0403020200020303" pitchFamily="34" charset="0"/>
            </a:endParaRPr>
          </a:p>
        </p:txBody>
      </p:sp>
    </p:spTree>
    <p:custDataLst>
      <p:tags r:id="rId1"/>
    </p:custDataLst>
    <p:extLst>
      <p:ext uri="{BB962C8B-B14F-4D97-AF65-F5344CB8AC3E}">
        <p14:creationId xmlns:p14="http://schemas.microsoft.com/office/powerpoint/2010/main" val="86338624"/>
      </p:ext>
    </p:extLst>
  </p:cSld>
  <p:clrMapOvr>
    <a:masterClrMapping/>
  </p:clrMapOvr>
  <mc:AlternateContent xmlns:mc="http://schemas.openxmlformats.org/markup-compatibility/2006" xmlns:p14="http://schemas.microsoft.com/office/powerpoint/2010/main">
    <mc:Choice Requires="p14">
      <p:transition spd="slow" p14:dur="2000" advTm="7664"/>
    </mc:Choice>
    <mc:Fallback xmlns="">
      <p:transition spd="slow" advTm="7664"/>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D7526F73-AA0E-D340-BF29-76D1D16CFA0C}"/>
              </a:ext>
            </a:extLst>
          </p:cNvPr>
          <p:cNvGrpSpPr/>
          <p:nvPr/>
        </p:nvGrpSpPr>
        <p:grpSpPr>
          <a:xfrm>
            <a:off x="-7122" y="1217"/>
            <a:ext cx="12199123" cy="6858000"/>
            <a:chOff x="-7122" y="1217"/>
            <a:chExt cx="12199123" cy="6858000"/>
          </a:xfrm>
        </p:grpSpPr>
        <p:sp>
          <p:nvSpPr>
            <p:cNvPr id="64" name="Rectangle 63">
              <a:extLst>
                <a:ext uri="{FF2B5EF4-FFF2-40B4-BE49-F238E27FC236}">
                  <a16:creationId xmlns:a16="http://schemas.microsoft.com/office/drawing/2014/main" id="{A6279EC7-0F87-D840-ABC2-9EC59C60593C}"/>
                </a:ext>
              </a:extLst>
            </p:cNvPr>
            <p:cNvSpPr/>
            <p:nvPr/>
          </p:nvSpPr>
          <p:spPr>
            <a:xfrm>
              <a:off x="6092439" y="1217"/>
              <a:ext cx="3049781" cy="6858000"/>
            </a:xfrm>
            <a:prstGeom prst="rect">
              <a:avLst/>
            </a:prstGeom>
            <a:solidFill>
              <a:srgbClr val="F2D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9559047F-9C8A-1548-A6D1-1B32DA59C744}"/>
                </a:ext>
              </a:extLst>
            </p:cNvPr>
            <p:cNvSpPr/>
            <p:nvPr/>
          </p:nvSpPr>
          <p:spPr>
            <a:xfrm>
              <a:off x="-7122" y="1217"/>
              <a:ext cx="3049781" cy="6858000"/>
            </a:xfrm>
            <a:prstGeom prst="rect">
              <a:avLst/>
            </a:prstGeom>
            <a:solidFill>
              <a:srgbClr val="F2D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B26FFEAA-5B85-9842-BE5C-80399FA2E71A}"/>
                </a:ext>
              </a:extLst>
            </p:cNvPr>
            <p:cNvSpPr/>
            <p:nvPr/>
          </p:nvSpPr>
          <p:spPr>
            <a:xfrm>
              <a:off x="3042659" y="1217"/>
              <a:ext cx="3049781" cy="6858000"/>
            </a:xfrm>
            <a:prstGeom prst="rect">
              <a:avLst/>
            </a:prstGeom>
            <a:solidFill>
              <a:schemeClr val="bg1">
                <a:lumMod val="75000"/>
                <a:alpha val="9407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a:extLst>
                <a:ext uri="{FF2B5EF4-FFF2-40B4-BE49-F238E27FC236}">
                  <a16:creationId xmlns:a16="http://schemas.microsoft.com/office/drawing/2014/main" id="{AB25081E-A478-E843-89BD-6151BE8E39D1}"/>
                </a:ext>
              </a:extLst>
            </p:cNvPr>
            <p:cNvSpPr/>
            <p:nvPr/>
          </p:nvSpPr>
          <p:spPr>
            <a:xfrm>
              <a:off x="9142220" y="1217"/>
              <a:ext cx="3049781" cy="6858000"/>
            </a:xfrm>
            <a:prstGeom prst="rect">
              <a:avLst/>
            </a:prstGeom>
            <a:solidFill>
              <a:schemeClr val="bg1">
                <a:lumMod val="6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4" name="Picture 43">
            <a:extLst>
              <a:ext uri="{FF2B5EF4-FFF2-40B4-BE49-F238E27FC236}">
                <a16:creationId xmlns:a16="http://schemas.microsoft.com/office/drawing/2014/main" id="{3BF707D0-0A5E-9940-B36D-2A6D4F936670}"/>
              </a:ext>
            </a:extLst>
          </p:cNvPr>
          <p:cNvPicPr>
            <a:picLocks noChangeAspect="1"/>
          </p:cNvPicPr>
          <p:nvPr/>
        </p:nvPicPr>
        <p:blipFill>
          <a:blip r:embed="rId4"/>
          <a:stretch>
            <a:fillRect/>
          </a:stretch>
        </p:blipFill>
        <p:spPr>
          <a:xfrm rot="6367616">
            <a:off x="10506857" y="5544894"/>
            <a:ext cx="2186525" cy="1647071"/>
          </a:xfrm>
          <a:prstGeom prst="rect">
            <a:avLst/>
          </a:prstGeom>
        </p:spPr>
      </p:pic>
      <p:sp>
        <p:nvSpPr>
          <p:cNvPr id="45" name="TextBox 44">
            <a:extLst>
              <a:ext uri="{FF2B5EF4-FFF2-40B4-BE49-F238E27FC236}">
                <a16:creationId xmlns:a16="http://schemas.microsoft.com/office/drawing/2014/main" id="{E302D6E5-08E5-D344-8A7A-BBA5FA09BF61}"/>
              </a:ext>
            </a:extLst>
          </p:cNvPr>
          <p:cNvSpPr txBox="1"/>
          <p:nvPr/>
        </p:nvSpPr>
        <p:spPr>
          <a:xfrm>
            <a:off x="9171412" y="5982087"/>
            <a:ext cx="1395458" cy="538190"/>
          </a:xfrm>
          <a:prstGeom prst="rect">
            <a:avLst/>
          </a:prstGeom>
          <a:noFill/>
        </p:spPr>
        <p:txBody>
          <a:bodyPr wrap="none" rtlCol="0">
            <a:spAutoFit/>
          </a:bodyPr>
          <a:lstStyle/>
          <a:p>
            <a:r>
              <a:rPr lang="en-US" sz="3600" dirty="0" err="1">
                <a:latin typeface="Modern Love Caps" pitchFamily="82" charset="0"/>
              </a:rPr>
              <a:t>kibui</a:t>
            </a:r>
            <a:r>
              <a:rPr lang="en-US" sz="3600" dirty="0">
                <a:latin typeface="Modern Love Caps" pitchFamily="82" charset="0"/>
              </a:rPr>
              <a:t> </a:t>
            </a:r>
            <a:r>
              <a:rPr lang="en-US" sz="3600" dirty="0" err="1">
                <a:latin typeface="Modern Love Caps" pitchFamily="82" charset="0"/>
              </a:rPr>
              <a:t>kago</a:t>
            </a:r>
            <a:endParaRPr lang="en-US" sz="3600" dirty="0">
              <a:latin typeface="Modern Love Caps" pitchFamily="82" charset="0"/>
            </a:endParaRPr>
          </a:p>
        </p:txBody>
      </p:sp>
      <p:pic>
        <p:nvPicPr>
          <p:cNvPr id="46" name="Picture 45">
            <a:extLst>
              <a:ext uri="{FF2B5EF4-FFF2-40B4-BE49-F238E27FC236}">
                <a16:creationId xmlns:a16="http://schemas.microsoft.com/office/drawing/2014/main" id="{BA4DB946-8EF0-7C4A-BCB6-7E7832E8EBE5}"/>
              </a:ext>
            </a:extLst>
          </p:cNvPr>
          <p:cNvPicPr>
            <a:picLocks noChangeAspect="1"/>
          </p:cNvPicPr>
          <p:nvPr/>
        </p:nvPicPr>
        <p:blipFill>
          <a:blip r:embed="rId5"/>
          <a:stretch>
            <a:fillRect/>
          </a:stretch>
        </p:blipFill>
        <p:spPr>
          <a:xfrm>
            <a:off x="8130677" y="5998807"/>
            <a:ext cx="816988" cy="643161"/>
          </a:xfrm>
          <a:prstGeom prst="rect">
            <a:avLst/>
          </a:prstGeom>
        </p:spPr>
      </p:pic>
      <p:pic>
        <p:nvPicPr>
          <p:cNvPr id="47" name="Picture 46">
            <a:extLst>
              <a:ext uri="{FF2B5EF4-FFF2-40B4-BE49-F238E27FC236}">
                <a16:creationId xmlns:a16="http://schemas.microsoft.com/office/drawing/2014/main" id="{A25FEF89-1506-FA42-865C-1C219312D00F}"/>
              </a:ext>
            </a:extLst>
          </p:cNvPr>
          <p:cNvPicPr>
            <a:picLocks noChangeAspect="1"/>
          </p:cNvPicPr>
          <p:nvPr/>
        </p:nvPicPr>
        <p:blipFill>
          <a:blip r:embed="rId6"/>
          <a:stretch>
            <a:fillRect/>
          </a:stretch>
        </p:blipFill>
        <p:spPr>
          <a:xfrm>
            <a:off x="9787353" y="5998807"/>
            <a:ext cx="163575" cy="74189"/>
          </a:xfrm>
          <a:prstGeom prst="rect">
            <a:avLst/>
          </a:prstGeom>
        </p:spPr>
      </p:pic>
      <p:pic>
        <p:nvPicPr>
          <p:cNvPr id="48" name="Picture 47">
            <a:extLst>
              <a:ext uri="{FF2B5EF4-FFF2-40B4-BE49-F238E27FC236}">
                <a16:creationId xmlns:a16="http://schemas.microsoft.com/office/drawing/2014/main" id="{270A79FD-298A-C045-ABB3-98C20ADEEB71}"/>
              </a:ext>
            </a:extLst>
          </p:cNvPr>
          <p:cNvPicPr>
            <a:picLocks noChangeAspect="1"/>
          </p:cNvPicPr>
          <p:nvPr/>
        </p:nvPicPr>
        <p:blipFill>
          <a:blip r:embed="rId6"/>
          <a:stretch>
            <a:fillRect/>
          </a:stretch>
        </p:blipFill>
        <p:spPr>
          <a:xfrm>
            <a:off x="9428301" y="5982087"/>
            <a:ext cx="163575" cy="74189"/>
          </a:xfrm>
          <a:prstGeom prst="rect">
            <a:avLst/>
          </a:prstGeom>
        </p:spPr>
      </p:pic>
      <p:grpSp>
        <p:nvGrpSpPr>
          <p:cNvPr id="49" name="Group 48">
            <a:extLst>
              <a:ext uri="{FF2B5EF4-FFF2-40B4-BE49-F238E27FC236}">
                <a16:creationId xmlns:a16="http://schemas.microsoft.com/office/drawing/2014/main" id="{7BFF0C76-49D1-5141-85D7-4C105A284EC8}"/>
              </a:ext>
            </a:extLst>
          </p:cNvPr>
          <p:cNvGrpSpPr/>
          <p:nvPr/>
        </p:nvGrpSpPr>
        <p:grpSpPr>
          <a:xfrm>
            <a:off x="9696408" y="2389239"/>
            <a:ext cx="1038522" cy="2323012"/>
            <a:chOff x="7990447" y="859403"/>
            <a:chExt cx="1646634" cy="3683265"/>
          </a:xfrm>
        </p:grpSpPr>
        <p:pic>
          <p:nvPicPr>
            <p:cNvPr id="50" name="Picture 49">
              <a:extLst>
                <a:ext uri="{FF2B5EF4-FFF2-40B4-BE49-F238E27FC236}">
                  <a16:creationId xmlns:a16="http://schemas.microsoft.com/office/drawing/2014/main" id="{7230F769-8F61-B746-B881-BB1B05C46152}"/>
                </a:ext>
              </a:extLst>
            </p:cNvPr>
            <p:cNvPicPr>
              <a:picLocks noChangeAspect="1"/>
            </p:cNvPicPr>
            <p:nvPr/>
          </p:nvPicPr>
          <p:blipFill>
            <a:blip r:embed="rId7"/>
            <a:stretch>
              <a:fillRect/>
            </a:stretch>
          </p:blipFill>
          <p:spPr>
            <a:xfrm rot="703768">
              <a:off x="7990447" y="859403"/>
              <a:ext cx="823317" cy="1672771"/>
            </a:xfrm>
            <a:prstGeom prst="rect">
              <a:avLst/>
            </a:prstGeom>
          </p:spPr>
        </p:pic>
        <p:pic>
          <p:nvPicPr>
            <p:cNvPr id="51" name="Picture 50">
              <a:extLst>
                <a:ext uri="{FF2B5EF4-FFF2-40B4-BE49-F238E27FC236}">
                  <a16:creationId xmlns:a16="http://schemas.microsoft.com/office/drawing/2014/main" id="{5EB18C9C-DB6A-2D49-B71D-F9470516D8A1}"/>
                </a:ext>
              </a:extLst>
            </p:cNvPr>
            <p:cNvPicPr>
              <a:picLocks noChangeAspect="1"/>
            </p:cNvPicPr>
            <p:nvPr/>
          </p:nvPicPr>
          <p:blipFill>
            <a:blip r:embed="rId7"/>
            <a:stretch>
              <a:fillRect/>
            </a:stretch>
          </p:blipFill>
          <p:spPr>
            <a:xfrm>
              <a:off x="8813764" y="1864650"/>
              <a:ext cx="823317" cy="1672771"/>
            </a:xfrm>
            <a:prstGeom prst="rect">
              <a:avLst/>
            </a:prstGeom>
          </p:spPr>
        </p:pic>
        <p:pic>
          <p:nvPicPr>
            <p:cNvPr id="52" name="Picture 51">
              <a:extLst>
                <a:ext uri="{FF2B5EF4-FFF2-40B4-BE49-F238E27FC236}">
                  <a16:creationId xmlns:a16="http://schemas.microsoft.com/office/drawing/2014/main" id="{CF2B4E41-A885-794B-8E0F-BF3A2DF76856}"/>
                </a:ext>
              </a:extLst>
            </p:cNvPr>
            <p:cNvPicPr>
              <a:picLocks noChangeAspect="1"/>
            </p:cNvPicPr>
            <p:nvPr/>
          </p:nvPicPr>
          <p:blipFill>
            <a:blip r:embed="rId7"/>
            <a:stretch>
              <a:fillRect/>
            </a:stretch>
          </p:blipFill>
          <p:spPr>
            <a:xfrm>
              <a:off x="8228815" y="2869897"/>
              <a:ext cx="823317" cy="1672771"/>
            </a:xfrm>
            <a:prstGeom prst="rect">
              <a:avLst/>
            </a:prstGeom>
          </p:spPr>
        </p:pic>
      </p:grpSp>
      <p:grpSp>
        <p:nvGrpSpPr>
          <p:cNvPr id="31" name="Group 30">
            <a:extLst>
              <a:ext uri="{FF2B5EF4-FFF2-40B4-BE49-F238E27FC236}">
                <a16:creationId xmlns:a16="http://schemas.microsoft.com/office/drawing/2014/main" id="{E3F86B4E-FA52-BB43-8E98-2C827A6ED8E7}"/>
              </a:ext>
            </a:extLst>
          </p:cNvPr>
          <p:cNvGrpSpPr/>
          <p:nvPr/>
        </p:nvGrpSpPr>
        <p:grpSpPr>
          <a:xfrm>
            <a:off x="5751688" y="594613"/>
            <a:ext cx="6475152" cy="5387474"/>
            <a:chOff x="2034758" y="1261754"/>
            <a:chExt cx="6475152" cy="5387474"/>
          </a:xfrm>
        </p:grpSpPr>
        <p:cxnSp>
          <p:nvCxnSpPr>
            <p:cNvPr id="24" name="Straight Connector 23">
              <a:extLst>
                <a:ext uri="{FF2B5EF4-FFF2-40B4-BE49-F238E27FC236}">
                  <a16:creationId xmlns:a16="http://schemas.microsoft.com/office/drawing/2014/main" id="{F07DA50C-C823-B947-BBAA-794B6724D8A4}"/>
                </a:ext>
              </a:extLst>
            </p:cNvPr>
            <p:cNvCxnSpPr>
              <a:cxnSpLocks/>
            </p:cNvCxnSpPr>
            <p:nvPr/>
          </p:nvCxnSpPr>
          <p:spPr>
            <a:xfrm flipV="1">
              <a:off x="2796900" y="2603162"/>
              <a:ext cx="4010383" cy="623221"/>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571AF11-2D3C-5C4D-B26E-ECFB482CCA4A}"/>
                </a:ext>
              </a:extLst>
            </p:cNvPr>
            <p:cNvCxnSpPr>
              <a:cxnSpLocks/>
            </p:cNvCxnSpPr>
            <p:nvPr/>
          </p:nvCxnSpPr>
          <p:spPr>
            <a:xfrm flipH="1">
              <a:off x="2034758" y="1261754"/>
              <a:ext cx="9758" cy="5387474"/>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93257F7-4170-0344-A70F-E871C57D4523}"/>
                </a:ext>
              </a:extLst>
            </p:cNvPr>
            <p:cNvCxnSpPr>
              <a:cxnSpLocks/>
              <a:endCxn id="27" idx="3"/>
            </p:cNvCxnSpPr>
            <p:nvPr/>
          </p:nvCxnSpPr>
          <p:spPr>
            <a:xfrm>
              <a:off x="2747994" y="3414765"/>
              <a:ext cx="3079901" cy="1968183"/>
            </a:xfrm>
            <a:prstGeom prst="line">
              <a:avLst/>
            </a:prstGeom>
            <a:ln w="15875">
              <a:solidFill>
                <a:schemeClr val="tx1"/>
              </a:solidFill>
              <a:prstDash val="sysDash"/>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9F489CB9-D553-1D42-8782-AA6F532B3584}"/>
                </a:ext>
              </a:extLst>
            </p:cNvPr>
            <p:cNvPicPr>
              <a:picLocks noChangeAspect="1"/>
            </p:cNvPicPr>
            <p:nvPr/>
          </p:nvPicPr>
          <p:blipFill>
            <a:blip r:embed="rId8"/>
            <a:stretch>
              <a:fillRect/>
            </a:stretch>
          </p:blipFill>
          <p:spPr>
            <a:xfrm>
              <a:off x="2128471" y="1691004"/>
              <a:ext cx="2881154" cy="3012972"/>
            </a:xfrm>
            <a:prstGeom prst="rect">
              <a:avLst/>
            </a:prstGeom>
          </p:spPr>
        </p:pic>
        <p:sp>
          <p:nvSpPr>
            <p:cNvPr id="27" name="Oval 26">
              <a:extLst>
                <a:ext uri="{FF2B5EF4-FFF2-40B4-BE49-F238E27FC236}">
                  <a16:creationId xmlns:a16="http://schemas.microsoft.com/office/drawing/2014/main" id="{A4A63B10-8BC2-D641-ADE1-89E61DB935D4}"/>
                </a:ext>
              </a:extLst>
            </p:cNvPr>
            <p:cNvSpPr/>
            <p:nvPr/>
          </p:nvSpPr>
          <p:spPr>
            <a:xfrm>
              <a:off x="5367734" y="2596369"/>
              <a:ext cx="3142176" cy="3264680"/>
            </a:xfrm>
            <a:prstGeom prst="ellipse">
              <a:avLst/>
            </a:prstGeom>
            <a:solidFill>
              <a:schemeClr val="bg2">
                <a:lumMod val="75000"/>
                <a:alpha val="24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5" name="Picture 54" descr="A close up of a logo&#10;&#10;Description automatically generated">
            <a:extLst>
              <a:ext uri="{FF2B5EF4-FFF2-40B4-BE49-F238E27FC236}">
                <a16:creationId xmlns:a16="http://schemas.microsoft.com/office/drawing/2014/main" id="{4CE34928-6C93-DE4E-8453-AC5E43E3CA89}"/>
              </a:ext>
            </a:extLst>
          </p:cNvPr>
          <p:cNvPicPr>
            <a:picLocks noChangeAspect="1"/>
          </p:cNvPicPr>
          <p:nvPr/>
        </p:nvPicPr>
        <p:blipFill>
          <a:blip r:embed="rId9"/>
          <a:stretch>
            <a:fillRect/>
          </a:stretch>
        </p:blipFill>
        <p:spPr>
          <a:xfrm>
            <a:off x="1724796" y="796903"/>
            <a:ext cx="3082440" cy="2784471"/>
          </a:xfrm>
          <a:prstGeom prst="rect">
            <a:avLst/>
          </a:prstGeom>
        </p:spPr>
      </p:pic>
      <p:pic>
        <p:nvPicPr>
          <p:cNvPr id="62" name="Picture 61">
            <a:extLst>
              <a:ext uri="{FF2B5EF4-FFF2-40B4-BE49-F238E27FC236}">
                <a16:creationId xmlns:a16="http://schemas.microsoft.com/office/drawing/2014/main" id="{21328605-F9F4-704C-9C27-1D6382EFC6B1}"/>
              </a:ext>
            </a:extLst>
          </p:cNvPr>
          <p:cNvPicPr>
            <a:picLocks noChangeAspect="1"/>
          </p:cNvPicPr>
          <p:nvPr/>
        </p:nvPicPr>
        <p:blipFill>
          <a:blip r:embed="rId7"/>
          <a:stretch>
            <a:fillRect/>
          </a:stretch>
        </p:blipFill>
        <p:spPr>
          <a:xfrm rot="703768" flipH="1">
            <a:off x="2757603" y="1304778"/>
            <a:ext cx="302650" cy="614910"/>
          </a:xfrm>
          <a:prstGeom prst="rect">
            <a:avLst/>
          </a:prstGeom>
        </p:spPr>
      </p:pic>
      <p:pic>
        <p:nvPicPr>
          <p:cNvPr id="63" name="Picture 62">
            <a:extLst>
              <a:ext uri="{FF2B5EF4-FFF2-40B4-BE49-F238E27FC236}">
                <a16:creationId xmlns:a16="http://schemas.microsoft.com/office/drawing/2014/main" id="{5966A7FE-2BFF-2E47-AF76-B0BB9F161657}"/>
              </a:ext>
            </a:extLst>
          </p:cNvPr>
          <p:cNvPicPr>
            <a:picLocks noChangeAspect="1"/>
          </p:cNvPicPr>
          <p:nvPr/>
        </p:nvPicPr>
        <p:blipFill>
          <a:blip r:embed="rId7"/>
          <a:stretch>
            <a:fillRect/>
          </a:stretch>
        </p:blipFill>
        <p:spPr>
          <a:xfrm rot="703768" flipH="1">
            <a:off x="3176994" y="1304778"/>
            <a:ext cx="302650" cy="614910"/>
          </a:xfrm>
          <a:prstGeom prst="rect">
            <a:avLst/>
          </a:prstGeom>
        </p:spPr>
      </p:pic>
      <p:sp>
        <p:nvSpPr>
          <p:cNvPr id="2" name="Circular Arrow 1">
            <a:extLst>
              <a:ext uri="{FF2B5EF4-FFF2-40B4-BE49-F238E27FC236}">
                <a16:creationId xmlns:a16="http://schemas.microsoft.com/office/drawing/2014/main" id="{6E704025-3588-384C-BB0A-3DBBD1F97DB5}"/>
              </a:ext>
            </a:extLst>
          </p:cNvPr>
          <p:cNvSpPr/>
          <p:nvPr/>
        </p:nvSpPr>
        <p:spPr>
          <a:xfrm rot="17634479" flipH="1">
            <a:off x="136861" y="2370302"/>
            <a:ext cx="2224610" cy="1932447"/>
          </a:xfrm>
          <a:prstGeom prst="circular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2" name="Picture 11">
            <a:extLst>
              <a:ext uri="{FF2B5EF4-FFF2-40B4-BE49-F238E27FC236}">
                <a16:creationId xmlns:a16="http://schemas.microsoft.com/office/drawing/2014/main" id="{0718BA7C-0D53-804A-B355-D1E9F5975C07}"/>
              </a:ext>
            </a:extLst>
          </p:cNvPr>
          <p:cNvPicPr>
            <a:picLocks noChangeAspect="1"/>
          </p:cNvPicPr>
          <p:nvPr/>
        </p:nvPicPr>
        <p:blipFill>
          <a:blip r:embed="rId10"/>
          <a:stretch>
            <a:fillRect/>
          </a:stretch>
        </p:blipFill>
        <p:spPr>
          <a:xfrm>
            <a:off x="389377" y="4363971"/>
            <a:ext cx="800100" cy="762000"/>
          </a:xfrm>
          <a:prstGeom prst="rect">
            <a:avLst/>
          </a:prstGeom>
        </p:spPr>
      </p:pic>
      <p:pic>
        <p:nvPicPr>
          <p:cNvPr id="13" name="Picture 12">
            <a:extLst>
              <a:ext uri="{FF2B5EF4-FFF2-40B4-BE49-F238E27FC236}">
                <a16:creationId xmlns:a16="http://schemas.microsoft.com/office/drawing/2014/main" id="{95E04DF2-2D40-C743-8E58-A86AA684983A}"/>
              </a:ext>
            </a:extLst>
          </p:cNvPr>
          <p:cNvPicPr>
            <a:picLocks noChangeAspect="1"/>
          </p:cNvPicPr>
          <p:nvPr/>
        </p:nvPicPr>
        <p:blipFill>
          <a:blip r:embed="rId10"/>
          <a:stretch>
            <a:fillRect/>
          </a:stretch>
        </p:blipFill>
        <p:spPr>
          <a:xfrm>
            <a:off x="998342" y="4078248"/>
            <a:ext cx="800100" cy="762000"/>
          </a:xfrm>
          <a:prstGeom prst="rect">
            <a:avLst/>
          </a:prstGeom>
        </p:spPr>
      </p:pic>
      <p:pic>
        <p:nvPicPr>
          <p:cNvPr id="14" name="Picture 13">
            <a:extLst>
              <a:ext uri="{FF2B5EF4-FFF2-40B4-BE49-F238E27FC236}">
                <a16:creationId xmlns:a16="http://schemas.microsoft.com/office/drawing/2014/main" id="{B83FBA78-44AE-984B-B5A4-DC194D719B5A}"/>
              </a:ext>
            </a:extLst>
          </p:cNvPr>
          <p:cNvPicPr>
            <a:picLocks noChangeAspect="1"/>
          </p:cNvPicPr>
          <p:nvPr/>
        </p:nvPicPr>
        <p:blipFill>
          <a:blip r:embed="rId10"/>
          <a:stretch>
            <a:fillRect/>
          </a:stretch>
        </p:blipFill>
        <p:spPr>
          <a:xfrm>
            <a:off x="639976" y="4611470"/>
            <a:ext cx="800100" cy="762000"/>
          </a:xfrm>
          <a:prstGeom prst="rect">
            <a:avLst/>
          </a:prstGeom>
        </p:spPr>
      </p:pic>
      <p:pic>
        <p:nvPicPr>
          <p:cNvPr id="15" name="Picture 14">
            <a:extLst>
              <a:ext uri="{FF2B5EF4-FFF2-40B4-BE49-F238E27FC236}">
                <a16:creationId xmlns:a16="http://schemas.microsoft.com/office/drawing/2014/main" id="{B1EEF6A7-FF1F-D242-8662-64DC75DC76F5}"/>
              </a:ext>
            </a:extLst>
          </p:cNvPr>
          <p:cNvPicPr>
            <a:picLocks noChangeAspect="1"/>
          </p:cNvPicPr>
          <p:nvPr/>
        </p:nvPicPr>
        <p:blipFill>
          <a:blip r:embed="rId10"/>
          <a:stretch>
            <a:fillRect/>
          </a:stretch>
        </p:blipFill>
        <p:spPr>
          <a:xfrm>
            <a:off x="1249802" y="4746209"/>
            <a:ext cx="800100" cy="762000"/>
          </a:xfrm>
          <a:prstGeom prst="rect">
            <a:avLst/>
          </a:prstGeom>
        </p:spPr>
      </p:pic>
      <p:pic>
        <p:nvPicPr>
          <p:cNvPr id="16" name="Picture 15">
            <a:extLst>
              <a:ext uri="{FF2B5EF4-FFF2-40B4-BE49-F238E27FC236}">
                <a16:creationId xmlns:a16="http://schemas.microsoft.com/office/drawing/2014/main" id="{FF0E71AA-EE4C-0649-A7E1-76E9467096C0}"/>
              </a:ext>
            </a:extLst>
          </p:cNvPr>
          <p:cNvPicPr>
            <a:picLocks noChangeAspect="1"/>
          </p:cNvPicPr>
          <p:nvPr/>
        </p:nvPicPr>
        <p:blipFill>
          <a:blip r:embed="rId10"/>
          <a:stretch>
            <a:fillRect/>
          </a:stretch>
        </p:blipFill>
        <p:spPr>
          <a:xfrm>
            <a:off x="746882" y="5220087"/>
            <a:ext cx="800100" cy="762000"/>
          </a:xfrm>
          <a:prstGeom prst="rect">
            <a:avLst/>
          </a:prstGeom>
        </p:spPr>
      </p:pic>
      <p:pic>
        <p:nvPicPr>
          <p:cNvPr id="17" name="Picture 16">
            <a:extLst>
              <a:ext uri="{FF2B5EF4-FFF2-40B4-BE49-F238E27FC236}">
                <a16:creationId xmlns:a16="http://schemas.microsoft.com/office/drawing/2014/main" id="{E9C150B4-18A2-5F43-8CDE-C737FFEA81D7}"/>
              </a:ext>
            </a:extLst>
          </p:cNvPr>
          <p:cNvPicPr>
            <a:picLocks noChangeAspect="1"/>
          </p:cNvPicPr>
          <p:nvPr/>
        </p:nvPicPr>
        <p:blipFill>
          <a:blip r:embed="rId10"/>
          <a:stretch>
            <a:fillRect/>
          </a:stretch>
        </p:blipFill>
        <p:spPr>
          <a:xfrm>
            <a:off x="1410219" y="5489182"/>
            <a:ext cx="800100" cy="762000"/>
          </a:xfrm>
          <a:prstGeom prst="rect">
            <a:avLst/>
          </a:prstGeom>
        </p:spPr>
      </p:pic>
      <p:sp>
        <p:nvSpPr>
          <p:cNvPr id="56" name="Rectangle 55">
            <a:extLst>
              <a:ext uri="{FF2B5EF4-FFF2-40B4-BE49-F238E27FC236}">
                <a16:creationId xmlns:a16="http://schemas.microsoft.com/office/drawing/2014/main" id="{876D9783-E6B7-3643-9FA5-CAF5B9636A31}"/>
              </a:ext>
            </a:extLst>
          </p:cNvPr>
          <p:cNvSpPr/>
          <p:nvPr/>
        </p:nvSpPr>
        <p:spPr>
          <a:xfrm>
            <a:off x="2429201" y="4573802"/>
            <a:ext cx="4510140" cy="584775"/>
          </a:xfrm>
          <a:prstGeom prst="rect">
            <a:avLst/>
          </a:prstGeom>
        </p:spPr>
        <p:txBody>
          <a:bodyPr wrap="square">
            <a:spAutoFit/>
          </a:bodyPr>
          <a:lstStyle/>
          <a:p>
            <a:r>
              <a:rPr lang="en-US" sz="3200" dirty="0">
                <a:latin typeface="Modern Love Caps" pitchFamily="82" charset="0"/>
              </a:rPr>
              <a:t>Pf. Emp1 PROTEINs</a:t>
            </a:r>
          </a:p>
        </p:txBody>
      </p:sp>
      <p:pic>
        <p:nvPicPr>
          <p:cNvPr id="36" name="Picture 35">
            <a:extLst>
              <a:ext uri="{FF2B5EF4-FFF2-40B4-BE49-F238E27FC236}">
                <a16:creationId xmlns:a16="http://schemas.microsoft.com/office/drawing/2014/main" id="{556D4E46-FBB0-A543-AB98-B2C04956F6F4}"/>
              </a:ext>
            </a:extLst>
          </p:cNvPr>
          <p:cNvPicPr>
            <a:picLocks noChangeAspect="1"/>
          </p:cNvPicPr>
          <p:nvPr/>
        </p:nvPicPr>
        <p:blipFill>
          <a:blip r:embed="rId7"/>
          <a:stretch>
            <a:fillRect/>
          </a:stretch>
        </p:blipFill>
        <p:spPr>
          <a:xfrm rot="703768">
            <a:off x="2645172" y="1952168"/>
            <a:ext cx="160492" cy="326080"/>
          </a:xfrm>
          <a:prstGeom prst="rect">
            <a:avLst/>
          </a:prstGeom>
        </p:spPr>
      </p:pic>
      <p:pic>
        <p:nvPicPr>
          <p:cNvPr id="37" name="Picture 36">
            <a:extLst>
              <a:ext uri="{FF2B5EF4-FFF2-40B4-BE49-F238E27FC236}">
                <a16:creationId xmlns:a16="http://schemas.microsoft.com/office/drawing/2014/main" id="{38C68EC3-1B25-0147-B290-8319069879CF}"/>
              </a:ext>
            </a:extLst>
          </p:cNvPr>
          <p:cNvPicPr>
            <a:picLocks noChangeAspect="1"/>
          </p:cNvPicPr>
          <p:nvPr/>
        </p:nvPicPr>
        <p:blipFill>
          <a:blip r:embed="rId7"/>
          <a:stretch>
            <a:fillRect/>
          </a:stretch>
        </p:blipFill>
        <p:spPr>
          <a:xfrm rot="703768">
            <a:off x="3819252" y="1384998"/>
            <a:ext cx="160492" cy="326080"/>
          </a:xfrm>
          <a:prstGeom prst="rect">
            <a:avLst/>
          </a:prstGeom>
        </p:spPr>
      </p:pic>
      <p:pic>
        <p:nvPicPr>
          <p:cNvPr id="38" name="Picture 37">
            <a:extLst>
              <a:ext uri="{FF2B5EF4-FFF2-40B4-BE49-F238E27FC236}">
                <a16:creationId xmlns:a16="http://schemas.microsoft.com/office/drawing/2014/main" id="{904D624A-169F-624B-A025-52B2AA2D77CC}"/>
              </a:ext>
            </a:extLst>
          </p:cNvPr>
          <p:cNvPicPr>
            <a:picLocks noChangeAspect="1"/>
          </p:cNvPicPr>
          <p:nvPr/>
        </p:nvPicPr>
        <p:blipFill>
          <a:blip r:embed="rId7"/>
          <a:stretch>
            <a:fillRect/>
          </a:stretch>
        </p:blipFill>
        <p:spPr>
          <a:xfrm rot="703768">
            <a:off x="2868722" y="1954944"/>
            <a:ext cx="160492" cy="326080"/>
          </a:xfrm>
          <a:prstGeom prst="rect">
            <a:avLst/>
          </a:prstGeom>
        </p:spPr>
      </p:pic>
      <p:pic>
        <p:nvPicPr>
          <p:cNvPr id="57" name="Picture 56">
            <a:extLst>
              <a:ext uri="{FF2B5EF4-FFF2-40B4-BE49-F238E27FC236}">
                <a16:creationId xmlns:a16="http://schemas.microsoft.com/office/drawing/2014/main" id="{DA9510E3-8068-564A-A406-455A0CD22F39}"/>
              </a:ext>
            </a:extLst>
          </p:cNvPr>
          <p:cNvPicPr>
            <a:picLocks noChangeAspect="1"/>
          </p:cNvPicPr>
          <p:nvPr/>
        </p:nvPicPr>
        <p:blipFill>
          <a:blip r:embed="rId7"/>
          <a:stretch>
            <a:fillRect/>
          </a:stretch>
        </p:blipFill>
        <p:spPr>
          <a:xfrm rot="1781074">
            <a:off x="3456795" y="1508444"/>
            <a:ext cx="160492" cy="326080"/>
          </a:xfrm>
          <a:prstGeom prst="rect">
            <a:avLst/>
          </a:prstGeom>
        </p:spPr>
      </p:pic>
      <p:pic>
        <p:nvPicPr>
          <p:cNvPr id="58" name="Picture 57">
            <a:extLst>
              <a:ext uri="{FF2B5EF4-FFF2-40B4-BE49-F238E27FC236}">
                <a16:creationId xmlns:a16="http://schemas.microsoft.com/office/drawing/2014/main" id="{AEDF9C0F-5FF6-3B41-B922-ADAAAAF8B728}"/>
              </a:ext>
            </a:extLst>
          </p:cNvPr>
          <p:cNvPicPr>
            <a:picLocks noChangeAspect="1"/>
          </p:cNvPicPr>
          <p:nvPr/>
        </p:nvPicPr>
        <p:blipFill>
          <a:blip r:embed="rId7"/>
          <a:stretch>
            <a:fillRect/>
          </a:stretch>
        </p:blipFill>
        <p:spPr>
          <a:xfrm rot="2149520">
            <a:off x="2583174" y="1354742"/>
            <a:ext cx="160492" cy="326080"/>
          </a:xfrm>
          <a:prstGeom prst="rect">
            <a:avLst/>
          </a:prstGeom>
        </p:spPr>
      </p:pic>
      <p:pic>
        <p:nvPicPr>
          <p:cNvPr id="59" name="Picture 58">
            <a:extLst>
              <a:ext uri="{FF2B5EF4-FFF2-40B4-BE49-F238E27FC236}">
                <a16:creationId xmlns:a16="http://schemas.microsoft.com/office/drawing/2014/main" id="{0C906E0D-B3B0-064A-A5F8-D4D1BFF427FD}"/>
              </a:ext>
            </a:extLst>
          </p:cNvPr>
          <p:cNvPicPr>
            <a:picLocks noChangeAspect="1"/>
          </p:cNvPicPr>
          <p:nvPr/>
        </p:nvPicPr>
        <p:blipFill>
          <a:blip r:embed="rId7"/>
          <a:stretch>
            <a:fillRect/>
          </a:stretch>
        </p:blipFill>
        <p:spPr>
          <a:xfrm rot="2000892">
            <a:off x="3969711" y="1509521"/>
            <a:ext cx="160492" cy="326080"/>
          </a:xfrm>
          <a:prstGeom prst="rect">
            <a:avLst/>
          </a:prstGeom>
        </p:spPr>
      </p:pic>
      <p:sp>
        <p:nvSpPr>
          <p:cNvPr id="60" name="Rectangle 59">
            <a:extLst>
              <a:ext uri="{FF2B5EF4-FFF2-40B4-BE49-F238E27FC236}">
                <a16:creationId xmlns:a16="http://schemas.microsoft.com/office/drawing/2014/main" id="{74D9B811-4FA9-DC4E-94C3-79851E923C5C}"/>
              </a:ext>
            </a:extLst>
          </p:cNvPr>
          <p:cNvSpPr/>
          <p:nvPr/>
        </p:nvSpPr>
        <p:spPr>
          <a:xfrm>
            <a:off x="4858269" y="6108562"/>
            <a:ext cx="4510140" cy="584775"/>
          </a:xfrm>
          <a:prstGeom prst="rect">
            <a:avLst/>
          </a:prstGeom>
        </p:spPr>
        <p:txBody>
          <a:bodyPr wrap="square">
            <a:spAutoFit/>
          </a:bodyPr>
          <a:lstStyle/>
          <a:p>
            <a:r>
              <a:rPr lang="en-US" sz="3200" dirty="0">
                <a:latin typeface="Modern Love Caps" pitchFamily="82" charset="0"/>
              </a:rPr>
              <a:t>NGOZI YETU</a:t>
            </a:r>
          </a:p>
        </p:txBody>
      </p:sp>
    </p:spTree>
    <p:custDataLst>
      <p:tags r:id="rId1"/>
    </p:custDataLst>
    <p:extLst>
      <p:ext uri="{BB962C8B-B14F-4D97-AF65-F5344CB8AC3E}">
        <p14:creationId xmlns:p14="http://schemas.microsoft.com/office/powerpoint/2010/main" val="1061883468"/>
      </p:ext>
    </p:extLst>
  </p:cSld>
  <p:clrMapOvr>
    <a:masterClrMapping/>
  </p:clrMapOvr>
  <mc:AlternateContent xmlns:mc="http://schemas.openxmlformats.org/markup-compatibility/2006" xmlns:p14="http://schemas.microsoft.com/office/powerpoint/2010/main">
    <mc:Choice Requires="p14">
      <p:transition spd="slow" p14:dur="2000" advTm="48841"/>
    </mc:Choice>
    <mc:Fallback xmlns="">
      <p:transition spd="slow" advTm="48841"/>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oup 56">
            <a:extLst>
              <a:ext uri="{FF2B5EF4-FFF2-40B4-BE49-F238E27FC236}">
                <a16:creationId xmlns:a16="http://schemas.microsoft.com/office/drawing/2014/main" id="{9E7EB662-B2A2-1445-ADFA-6FA278DA8156}"/>
              </a:ext>
            </a:extLst>
          </p:cNvPr>
          <p:cNvGrpSpPr/>
          <p:nvPr/>
        </p:nvGrpSpPr>
        <p:grpSpPr>
          <a:xfrm>
            <a:off x="-7122" y="1217"/>
            <a:ext cx="12199123" cy="6858000"/>
            <a:chOff x="-7122" y="1217"/>
            <a:chExt cx="12199123" cy="6858000"/>
          </a:xfrm>
        </p:grpSpPr>
        <p:sp>
          <p:nvSpPr>
            <p:cNvPr id="58" name="Rectangle 57">
              <a:extLst>
                <a:ext uri="{FF2B5EF4-FFF2-40B4-BE49-F238E27FC236}">
                  <a16:creationId xmlns:a16="http://schemas.microsoft.com/office/drawing/2014/main" id="{9FBF0A43-D2F3-634D-9F97-4D4D3B46DA0D}"/>
                </a:ext>
              </a:extLst>
            </p:cNvPr>
            <p:cNvSpPr/>
            <p:nvPr/>
          </p:nvSpPr>
          <p:spPr>
            <a:xfrm>
              <a:off x="6092439" y="1217"/>
              <a:ext cx="3049781" cy="6858000"/>
            </a:xfrm>
            <a:prstGeom prst="rect">
              <a:avLst/>
            </a:prstGeom>
            <a:solidFill>
              <a:srgbClr val="F2D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02ACC9E5-E57E-E949-A2CE-171F9FD2265D}"/>
                </a:ext>
              </a:extLst>
            </p:cNvPr>
            <p:cNvSpPr/>
            <p:nvPr/>
          </p:nvSpPr>
          <p:spPr>
            <a:xfrm>
              <a:off x="-7122" y="1217"/>
              <a:ext cx="3049781" cy="6858000"/>
            </a:xfrm>
            <a:prstGeom prst="rect">
              <a:avLst/>
            </a:prstGeom>
            <a:solidFill>
              <a:srgbClr val="F2D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6CC63916-35A1-5A4F-BE4A-735FC19F9B94}"/>
                </a:ext>
              </a:extLst>
            </p:cNvPr>
            <p:cNvSpPr/>
            <p:nvPr/>
          </p:nvSpPr>
          <p:spPr>
            <a:xfrm>
              <a:off x="3042659" y="1217"/>
              <a:ext cx="3049781" cy="6858000"/>
            </a:xfrm>
            <a:prstGeom prst="rect">
              <a:avLst/>
            </a:prstGeom>
            <a:solidFill>
              <a:schemeClr val="bg1">
                <a:lumMod val="75000"/>
                <a:alpha val="9407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3ABAA268-5829-B044-97D6-61F6A1978E90}"/>
                </a:ext>
              </a:extLst>
            </p:cNvPr>
            <p:cNvSpPr/>
            <p:nvPr/>
          </p:nvSpPr>
          <p:spPr>
            <a:xfrm>
              <a:off x="9142220" y="1217"/>
              <a:ext cx="3049781" cy="6858000"/>
            </a:xfrm>
            <a:prstGeom prst="rect">
              <a:avLst/>
            </a:prstGeom>
            <a:solidFill>
              <a:schemeClr val="bg1">
                <a:lumMod val="6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4" name="Picture 43">
            <a:extLst>
              <a:ext uri="{FF2B5EF4-FFF2-40B4-BE49-F238E27FC236}">
                <a16:creationId xmlns:a16="http://schemas.microsoft.com/office/drawing/2014/main" id="{3BF707D0-0A5E-9940-B36D-2A6D4F936670}"/>
              </a:ext>
            </a:extLst>
          </p:cNvPr>
          <p:cNvPicPr>
            <a:picLocks noChangeAspect="1"/>
          </p:cNvPicPr>
          <p:nvPr/>
        </p:nvPicPr>
        <p:blipFill>
          <a:blip r:embed="rId4"/>
          <a:stretch>
            <a:fillRect/>
          </a:stretch>
        </p:blipFill>
        <p:spPr>
          <a:xfrm rot="6367616">
            <a:off x="10506857" y="5544894"/>
            <a:ext cx="2186525" cy="1647071"/>
          </a:xfrm>
          <a:prstGeom prst="rect">
            <a:avLst/>
          </a:prstGeom>
        </p:spPr>
      </p:pic>
      <p:sp>
        <p:nvSpPr>
          <p:cNvPr id="45" name="TextBox 44">
            <a:extLst>
              <a:ext uri="{FF2B5EF4-FFF2-40B4-BE49-F238E27FC236}">
                <a16:creationId xmlns:a16="http://schemas.microsoft.com/office/drawing/2014/main" id="{E302D6E5-08E5-D344-8A7A-BBA5FA09BF61}"/>
              </a:ext>
            </a:extLst>
          </p:cNvPr>
          <p:cNvSpPr txBox="1"/>
          <p:nvPr/>
        </p:nvSpPr>
        <p:spPr>
          <a:xfrm>
            <a:off x="9171412" y="5982087"/>
            <a:ext cx="1395458" cy="538190"/>
          </a:xfrm>
          <a:prstGeom prst="rect">
            <a:avLst/>
          </a:prstGeom>
          <a:noFill/>
        </p:spPr>
        <p:txBody>
          <a:bodyPr wrap="none" rtlCol="0">
            <a:spAutoFit/>
          </a:bodyPr>
          <a:lstStyle/>
          <a:p>
            <a:r>
              <a:rPr lang="en-US" sz="3600" dirty="0" err="1">
                <a:latin typeface="Modern Love Caps" pitchFamily="82" charset="0"/>
              </a:rPr>
              <a:t>kibui</a:t>
            </a:r>
            <a:r>
              <a:rPr lang="en-US" sz="3600" dirty="0">
                <a:latin typeface="Modern Love Caps" pitchFamily="82" charset="0"/>
              </a:rPr>
              <a:t> </a:t>
            </a:r>
            <a:r>
              <a:rPr lang="en-US" sz="3600" dirty="0" err="1">
                <a:latin typeface="Modern Love Caps" pitchFamily="82" charset="0"/>
              </a:rPr>
              <a:t>kago</a:t>
            </a:r>
            <a:endParaRPr lang="en-US" sz="3600" dirty="0">
              <a:latin typeface="Modern Love Caps" pitchFamily="82" charset="0"/>
            </a:endParaRPr>
          </a:p>
        </p:txBody>
      </p:sp>
      <p:pic>
        <p:nvPicPr>
          <p:cNvPr id="46" name="Picture 45">
            <a:extLst>
              <a:ext uri="{FF2B5EF4-FFF2-40B4-BE49-F238E27FC236}">
                <a16:creationId xmlns:a16="http://schemas.microsoft.com/office/drawing/2014/main" id="{BA4DB946-8EF0-7C4A-BCB6-7E7832E8EBE5}"/>
              </a:ext>
            </a:extLst>
          </p:cNvPr>
          <p:cNvPicPr>
            <a:picLocks noChangeAspect="1"/>
          </p:cNvPicPr>
          <p:nvPr/>
        </p:nvPicPr>
        <p:blipFill>
          <a:blip r:embed="rId5"/>
          <a:stretch>
            <a:fillRect/>
          </a:stretch>
        </p:blipFill>
        <p:spPr>
          <a:xfrm>
            <a:off x="8130677" y="5998807"/>
            <a:ext cx="816988" cy="643161"/>
          </a:xfrm>
          <a:prstGeom prst="rect">
            <a:avLst/>
          </a:prstGeom>
        </p:spPr>
      </p:pic>
      <p:pic>
        <p:nvPicPr>
          <p:cNvPr id="47" name="Picture 46">
            <a:extLst>
              <a:ext uri="{FF2B5EF4-FFF2-40B4-BE49-F238E27FC236}">
                <a16:creationId xmlns:a16="http://schemas.microsoft.com/office/drawing/2014/main" id="{A25FEF89-1506-FA42-865C-1C219312D00F}"/>
              </a:ext>
            </a:extLst>
          </p:cNvPr>
          <p:cNvPicPr>
            <a:picLocks noChangeAspect="1"/>
          </p:cNvPicPr>
          <p:nvPr/>
        </p:nvPicPr>
        <p:blipFill>
          <a:blip r:embed="rId6"/>
          <a:stretch>
            <a:fillRect/>
          </a:stretch>
        </p:blipFill>
        <p:spPr>
          <a:xfrm>
            <a:off x="9787353" y="5998807"/>
            <a:ext cx="163575" cy="74189"/>
          </a:xfrm>
          <a:prstGeom prst="rect">
            <a:avLst/>
          </a:prstGeom>
        </p:spPr>
      </p:pic>
      <p:pic>
        <p:nvPicPr>
          <p:cNvPr id="48" name="Picture 47">
            <a:extLst>
              <a:ext uri="{FF2B5EF4-FFF2-40B4-BE49-F238E27FC236}">
                <a16:creationId xmlns:a16="http://schemas.microsoft.com/office/drawing/2014/main" id="{270A79FD-298A-C045-ABB3-98C20ADEEB71}"/>
              </a:ext>
            </a:extLst>
          </p:cNvPr>
          <p:cNvPicPr>
            <a:picLocks noChangeAspect="1"/>
          </p:cNvPicPr>
          <p:nvPr/>
        </p:nvPicPr>
        <p:blipFill>
          <a:blip r:embed="rId6"/>
          <a:stretch>
            <a:fillRect/>
          </a:stretch>
        </p:blipFill>
        <p:spPr>
          <a:xfrm>
            <a:off x="9428301" y="5982087"/>
            <a:ext cx="163575" cy="74189"/>
          </a:xfrm>
          <a:prstGeom prst="rect">
            <a:avLst/>
          </a:prstGeom>
        </p:spPr>
      </p:pic>
      <p:grpSp>
        <p:nvGrpSpPr>
          <p:cNvPr id="49" name="Group 48">
            <a:extLst>
              <a:ext uri="{FF2B5EF4-FFF2-40B4-BE49-F238E27FC236}">
                <a16:creationId xmlns:a16="http://schemas.microsoft.com/office/drawing/2014/main" id="{7BFF0C76-49D1-5141-85D7-4C105A284EC8}"/>
              </a:ext>
            </a:extLst>
          </p:cNvPr>
          <p:cNvGrpSpPr/>
          <p:nvPr/>
        </p:nvGrpSpPr>
        <p:grpSpPr>
          <a:xfrm>
            <a:off x="9696408" y="2389239"/>
            <a:ext cx="1038522" cy="2323012"/>
            <a:chOff x="7990447" y="859403"/>
            <a:chExt cx="1646634" cy="3683265"/>
          </a:xfrm>
        </p:grpSpPr>
        <p:pic>
          <p:nvPicPr>
            <p:cNvPr id="50" name="Picture 49">
              <a:extLst>
                <a:ext uri="{FF2B5EF4-FFF2-40B4-BE49-F238E27FC236}">
                  <a16:creationId xmlns:a16="http://schemas.microsoft.com/office/drawing/2014/main" id="{7230F769-8F61-B746-B881-BB1B05C46152}"/>
                </a:ext>
              </a:extLst>
            </p:cNvPr>
            <p:cNvPicPr>
              <a:picLocks noChangeAspect="1"/>
            </p:cNvPicPr>
            <p:nvPr/>
          </p:nvPicPr>
          <p:blipFill>
            <a:blip r:embed="rId7"/>
            <a:stretch>
              <a:fillRect/>
            </a:stretch>
          </p:blipFill>
          <p:spPr>
            <a:xfrm rot="703768">
              <a:off x="7990447" y="859403"/>
              <a:ext cx="823317" cy="1672771"/>
            </a:xfrm>
            <a:prstGeom prst="rect">
              <a:avLst/>
            </a:prstGeom>
          </p:spPr>
        </p:pic>
        <p:pic>
          <p:nvPicPr>
            <p:cNvPr id="51" name="Picture 50">
              <a:extLst>
                <a:ext uri="{FF2B5EF4-FFF2-40B4-BE49-F238E27FC236}">
                  <a16:creationId xmlns:a16="http://schemas.microsoft.com/office/drawing/2014/main" id="{5EB18C9C-DB6A-2D49-B71D-F9470516D8A1}"/>
                </a:ext>
              </a:extLst>
            </p:cNvPr>
            <p:cNvPicPr>
              <a:picLocks noChangeAspect="1"/>
            </p:cNvPicPr>
            <p:nvPr/>
          </p:nvPicPr>
          <p:blipFill>
            <a:blip r:embed="rId7"/>
            <a:stretch>
              <a:fillRect/>
            </a:stretch>
          </p:blipFill>
          <p:spPr>
            <a:xfrm>
              <a:off x="8813764" y="1864650"/>
              <a:ext cx="823317" cy="1672771"/>
            </a:xfrm>
            <a:prstGeom prst="rect">
              <a:avLst/>
            </a:prstGeom>
          </p:spPr>
        </p:pic>
        <p:pic>
          <p:nvPicPr>
            <p:cNvPr id="52" name="Picture 51">
              <a:extLst>
                <a:ext uri="{FF2B5EF4-FFF2-40B4-BE49-F238E27FC236}">
                  <a16:creationId xmlns:a16="http://schemas.microsoft.com/office/drawing/2014/main" id="{CF2B4E41-A885-794B-8E0F-BF3A2DF76856}"/>
                </a:ext>
              </a:extLst>
            </p:cNvPr>
            <p:cNvPicPr>
              <a:picLocks noChangeAspect="1"/>
            </p:cNvPicPr>
            <p:nvPr/>
          </p:nvPicPr>
          <p:blipFill>
            <a:blip r:embed="rId7"/>
            <a:stretch>
              <a:fillRect/>
            </a:stretch>
          </p:blipFill>
          <p:spPr>
            <a:xfrm>
              <a:off x="8228815" y="2869897"/>
              <a:ext cx="823317" cy="1672771"/>
            </a:xfrm>
            <a:prstGeom prst="rect">
              <a:avLst/>
            </a:prstGeom>
          </p:spPr>
        </p:pic>
      </p:grpSp>
      <p:grpSp>
        <p:nvGrpSpPr>
          <p:cNvPr id="31" name="Group 30">
            <a:extLst>
              <a:ext uri="{FF2B5EF4-FFF2-40B4-BE49-F238E27FC236}">
                <a16:creationId xmlns:a16="http://schemas.microsoft.com/office/drawing/2014/main" id="{E3F86B4E-FA52-BB43-8E98-2C827A6ED8E7}"/>
              </a:ext>
            </a:extLst>
          </p:cNvPr>
          <p:cNvGrpSpPr/>
          <p:nvPr/>
        </p:nvGrpSpPr>
        <p:grpSpPr>
          <a:xfrm>
            <a:off x="5751688" y="594613"/>
            <a:ext cx="6475152" cy="5387474"/>
            <a:chOff x="2034758" y="1261754"/>
            <a:chExt cx="6475152" cy="5387474"/>
          </a:xfrm>
        </p:grpSpPr>
        <p:cxnSp>
          <p:nvCxnSpPr>
            <p:cNvPr id="24" name="Straight Connector 23">
              <a:extLst>
                <a:ext uri="{FF2B5EF4-FFF2-40B4-BE49-F238E27FC236}">
                  <a16:creationId xmlns:a16="http://schemas.microsoft.com/office/drawing/2014/main" id="{F07DA50C-C823-B947-BBAA-794B6724D8A4}"/>
                </a:ext>
              </a:extLst>
            </p:cNvPr>
            <p:cNvCxnSpPr>
              <a:cxnSpLocks/>
            </p:cNvCxnSpPr>
            <p:nvPr/>
          </p:nvCxnSpPr>
          <p:spPr>
            <a:xfrm flipV="1">
              <a:off x="2796900" y="2603162"/>
              <a:ext cx="4010383" cy="623221"/>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571AF11-2D3C-5C4D-B26E-ECFB482CCA4A}"/>
                </a:ext>
              </a:extLst>
            </p:cNvPr>
            <p:cNvCxnSpPr>
              <a:cxnSpLocks/>
            </p:cNvCxnSpPr>
            <p:nvPr/>
          </p:nvCxnSpPr>
          <p:spPr>
            <a:xfrm flipH="1">
              <a:off x="2034758" y="1261754"/>
              <a:ext cx="9758" cy="5387474"/>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93257F7-4170-0344-A70F-E871C57D4523}"/>
                </a:ext>
              </a:extLst>
            </p:cNvPr>
            <p:cNvCxnSpPr>
              <a:cxnSpLocks/>
              <a:endCxn id="27" idx="3"/>
            </p:cNvCxnSpPr>
            <p:nvPr/>
          </p:nvCxnSpPr>
          <p:spPr>
            <a:xfrm>
              <a:off x="2747994" y="3414765"/>
              <a:ext cx="3079901" cy="1968183"/>
            </a:xfrm>
            <a:prstGeom prst="line">
              <a:avLst/>
            </a:prstGeom>
            <a:ln w="15875">
              <a:solidFill>
                <a:schemeClr val="tx1"/>
              </a:solidFill>
              <a:prstDash val="sysDash"/>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9F489CB9-D553-1D42-8782-AA6F532B3584}"/>
                </a:ext>
              </a:extLst>
            </p:cNvPr>
            <p:cNvPicPr>
              <a:picLocks noChangeAspect="1"/>
            </p:cNvPicPr>
            <p:nvPr/>
          </p:nvPicPr>
          <p:blipFill>
            <a:blip r:embed="rId8"/>
            <a:stretch>
              <a:fillRect/>
            </a:stretch>
          </p:blipFill>
          <p:spPr>
            <a:xfrm>
              <a:off x="2128471" y="1691004"/>
              <a:ext cx="2881154" cy="3012972"/>
            </a:xfrm>
            <a:prstGeom prst="rect">
              <a:avLst/>
            </a:prstGeom>
          </p:spPr>
        </p:pic>
        <p:sp>
          <p:nvSpPr>
            <p:cNvPr id="27" name="Oval 26">
              <a:extLst>
                <a:ext uri="{FF2B5EF4-FFF2-40B4-BE49-F238E27FC236}">
                  <a16:creationId xmlns:a16="http://schemas.microsoft.com/office/drawing/2014/main" id="{A4A63B10-8BC2-D641-ADE1-89E61DB935D4}"/>
                </a:ext>
              </a:extLst>
            </p:cNvPr>
            <p:cNvSpPr/>
            <p:nvPr/>
          </p:nvSpPr>
          <p:spPr>
            <a:xfrm>
              <a:off x="5367734" y="2596369"/>
              <a:ext cx="3142176" cy="3264680"/>
            </a:xfrm>
            <a:prstGeom prst="ellipse">
              <a:avLst/>
            </a:prstGeom>
            <a:solidFill>
              <a:schemeClr val="bg2">
                <a:lumMod val="75000"/>
                <a:alpha val="24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5" name="Picture 54" descr="A close up of a logo&#10;&#10;Description automatically generated">
            <a:extLst>
              <a:ext uri="{FF2B5EF4-FFF2-40B4-BE49-F238E27FC236}">
                <a16:creationId xmlns:a16="http://schemas.microsoft.com/office/drawing/2014/main" id="{4CE34928-6C93-DE4E-8453-AC5E43E3CA89}"/>
              </a:ext>
            </a:extLst>
          </p:cNvPr>
          <p:cNvPicPr>
            <a:picLocks noChangeAspect="1"/>
          </p:cNvPicPr>
          <p:nvPr/>
        </p:nvPicPr>
        <p:blipFill>
          <a:blip r:embed="rId9"/>
          <a:stretch>
            <a:fillRect/>
          </a:stretch>
        </p:blipFill>
        <p:spPr>
          <a:xfrm>
            <a:off x="1724796" y="796903"/>
            <a:ext cx="3082440" cy="2784471"/>
          </a:xfrm>
          <a:prstGeom prst="rect">
            <a:avLst/>
          </a:prstGeom>
        </p:spPr>
      </p:pic>
      <p:pic>
        <p:nvPicPr>
          <p:cNvPr id="62" name="Picture 61">
            <a:extLst>
              <a:ext uri="{FF2B5EF4-FFF2-40B4-BE49-F238E27FC236}">
                <a16:creationId xmlns:a16="http://schemas.microsoft.com/office/drawing/2014/main" id="{21328605-F9F4-704C-9C27-1D6382EFC6B1}"/>
              </a:ext>
            </a:extLst>
          </p:cNvPr>
          <p:cNvPicPr>
            <a:picLocks noChangeAspect="1"/>
          </p:cNvPicPr>
          <p:nvPr/>
        </p:nvPicPr>
        <p:blipFill>
          <a:blip r:embed="rId7"/>
          <a:stretch>
            <a:fillRect/>
          </a:stretch>
        </p:blipFill>
        <p:spPr>
          <a:xfrm rot="703768" flipH="1">
            <a:off x="2757603" y="1304778"/>
            <a:ext cx="302650" cy="614910"/>
          </a:xfrm>
          <a:prstGeom prst="rect">
            <a:avLst/>
          </a:prstGeom>
        </p:spPr>
      </p:pic>
      <p:pic>
        <p:nvPicPr>
          <p:cNvPr id="63" name="Picture 62">
            <a:extLst>
              <a:ext uri="{FF2B5EF4-FFF2-40B4-BE49-F238E27FC236}">
                <a16:creationId xmlns:a16="http://schemas.microsoft.com/office/drawing/2014/main" id="{5966A7FE-2BFF-2E47-AF76-B0BB9F161657}"/>
              </a:ext>
            </a:extLst>
          </p:cNvPr>
          <p:cNvPicPr>
            <a:picLocks noChangeAspect="1"/>
          </p:cNvPicPr>
          <p:nvPr/>
        </p:nvPicPr>
        <p:blipFill>
          <a:blip r:embed="rId7"/>
          <a:stretch>
            <a:fillRect/>
          </a:stretch>
        </p:blipFill>
        <p:spPr>
          <a:xfrm rot="703768" flipH="1">
            <a:off x="3176994" y="1304778"/>
            <a:ext cx="302650" cy="614910"/>
          </a:xfrm>
          <a:prstGeom prst="rect">
            <a:avLst/>
          </a:prstGeom>
        </p:spPr>
      </p:pic>
      <p:sp>
        <p:nvSpPr>
          <p:cNvPr id="2" name="Circular Arrow 1">
            <a:extLst>
              <a:ext uri="{FF2B5EF4-FFF2-40B4-BE49-F238E27FC236}">
                <a16:creationId xmlns:a16="http://schemas.microsoft.com/office/drawing/2014/main" id="{6E704025-3588-384C-BB0A-3DBBD1F97DB5}"/>
              </a:ext>
            </a:extLst>
          </p:cNvPr>
          <p:cNvSpPr/>
          <p:nvPr/>
        </p:nvSpPr>
        <p:spPr>
          <a:xfrm rot="17634479" flipH="1">
            <a:off x="136861" y="2370302"/>
            <a:ext cx="2224610" cy="1932447"/>
          </a:xfrm>
          <a:prstGeom prst="circular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a:extLst>
              <a:ext uri="{FF2B5EF4-FFF2-40B4-BE49-F238E27FC236}">
                <a16:creationId xmlns:a16="http://schemas.microsoft.com/office/drawing/2014/main" id="{6C055A94-1330-944F-8E4E-F6AF8ACEAFC8}"/>
              </a:ext>
            </a:extLst>
          </p:cNvPr>
          <p:cNvPicPr>
            <a:picLocks noChangeAspect="1"/>
          </p:cNvPicPr>
          <p:nvPr/>
        </p:nvPicPr>
        <p:blipFill>
          <a:blip r:embed="rId10"/>
          <a:stretch>
            <a:fillRect/>
          </a:stretch>
        </p:blipFill>
        <p:spPr>
          <a:xfrm>
            <a:off x="259541" y="4659108"/>
            <a:ext cx="825500" cy="762000"/>
          </a:xfrm>
          <a:prstGeom prst="rect">
            <a:avLst/>
          </a:prstGeom>
        </p:spPr>
      </p:pic>
      <p:pic>
        <p:nvPicPr>
          <p:cNvPr id="5" name="Picture 4">
            <a:extLst>
              <a:ext uri="{FF2B5EF4-FFF2-40B4-BE49-F238E27FC236}">
                <a16:creationId xmlns:a16="http://schemas.microsoft.com/office/drawing/2014/main" id="{2067F03B-18C6-EF40-94B7-E1BB8D95BAD9}"/>
              </a:ext>
            </a:extLst>
          </p:cNvPr>
          <p:cNvPicPr>
            <a:picLocks noChangeAspect="1"/>
          </p:cNvPicPr>
          <p:nvPr/>
        </p:nvPicPr>
        <p:blipFill>
          <a:blip r:embed="rId10"/>
          <a:stretch>
            <a:fillRect/>
          </a:stretch>
        </p:blipFill>
        <p:spPr>
          <a:xfrm>
            <a:off x="984442" y="4729775"/>
            <a:ext cx="825500" cy="762000"/>
          </a:xfrm>
          <a:prstGeom prst="rect">
            <a:avLst/>
          </a:prstGeom>
        </p:spPr>
      </p:pic>
      <p:pic>
        <p:nvPicPr>
          <p:cNvPr id="6" name="Picture 5">
            <a:extLst>
              <a:ext uri="{FF2B5EF4-FFF2-40B4-BE49-F238E27FC236}">
                <a16:creationId xmlns:a16="http://schemas.microsoft.com/office/drawing/2014/main" id="{860F20B5-013B-5B4E-8C1F-C7B25531FDC6}"/>
              </a:ext>
            </a:extLst>
          </p:cNvPr>
          <p:cNvPicPr>
            <a:picLocks noChangeAspect="1"/>
          </p:cNvPicPr>
          <p:nvPr/>
        </p:nvPicPr>
        <p:blipFill>
          <a:blip r:embed="rId10"/>
          <a:stretch>
            <a:fillRect/>
          </a:stretch>
        </p:blipFill>
        <p:spPr>
          <a:xfrm>
            <a:off x="511001" y="5193908"/>
            <a:ext cx="825500" cy="762000"/>
          </a:xfrm>
          <a:prstGeom prst="rect">
            <a:avLst/>
          </a:prstGeom>
        </p:spPr>
      </p:pic>
      <p:pic>
        <p:nvPicPr>
          <p:cNvPr id="7" name="Picture 6">
            <a:extLst>
              <a:ext uri="{FF2B5EF4-FFF2-40B4-BE49-F238E27FC236}">
                <a16:creationId xmlns:a16="http://schemas.microsoft.com/office/drawing/2014/main" id="{AF2AD153-9C8B-6046-BA59-85E3EAE28D66}"/>
              </a:ext>
            </a:extLst>
          </p:cNvPr>
          <p:cNvPicPr>
            <a:picLocks noChangeAspect="1"/>
          </p:cNvPicPr>
          <p:nvPr/>
        </p:nvPicPr>
        <p:blipFill>
          <a:blip r:embed="rId10"/>
          <a:stretch>
            <a:fillRect/>
          </a:stretch>
        </p:blipFill>
        <p:spPr>
          <a:xfrm>
            <a:off x="1075530" y="5577038"/>
            <a:ext cx="825500" cy="762000"/>
          </a:xfrm>
          <a:prstGeom prst="rect">
            <a:avLst/>
          </a:prstGeom>
        </p:spPr>
      </p:pic>
      <p:pic>
        <p:nvPicPr>
          <p:cNvPr id="33" name="Picture 32">
            <a:extLst>
              <a:ext uri="{FF2B5EF4-FFF2-40B4-BE49-F238E27FC236}">
                <a16:creationId xmlns:a16="http://schemas.microsoft.com/office/drawing/2014/main" id="{B5E2755A-6544-9C44-BE59-164C5C8838CB}"/>
              </a:ext>
            </a:extLst>
          </p:cNvPr>
          <p:cNvPicPr>
            <a:picLocks noChangeAspect="1"/>
          </p:cNvPicPr>
          <p:nvPr/>
        </p:nvPicPr>
        <p:blipFill>
          <a:blip r:embed="rId7"/>
          <a:stretch>
            <a:fillRect/>
          </a:stretch>
        </p:blipFill>
        <p:spPr>
          <a:xfrm rot="703768">
            <a:off x="2645172" y="1952168"/>
            <a:ext cx="160492" cy="326080"/>
          </a:xfrm>
          <a:prstGeom prst="rect">
            <a:avLst/>
          </a:prstGeom>
        </p:spPr>
      </p:pic>
      <p:pic>
        <p:nvPicPr>
          <p:cNvPr id="34" name="Picture 33">
            <a:extLst>
              <a:ext uri="{FF2B5EF4-FFF2-40B4-BE49-F238E27FC236}">
                <a16:creationId xmlns:a16="http://schemas.microsoft.com/office/drawing/2014/main" id="{6383D480-BBEC-304E-B009-A2B6DA711EAE}"/>
              </a:ext>
            </a:extLst>
          </p:cNvPr>
          <p:cNvPicPr>
            <a:picLocks noChangeAspect="1"/>
          </p:cNvPicPr>
          <p:nvPr/>
        </p:nvPicPr>
        <p:blipFill>
          <a:blip r:embed="rId7"/>
          <a:stretch>
            <a:fillRect/>
          </a:stretch>
        </p:blipFill>
        <p:spPr>
          <a:xfrm rot="703768">
            <a:off x="3819252" y="1384998"/>
            <a:ext cx="160492" cy="326080"/>
          </a:xfrm>
          <a:prstGeom prst="rect">
            <a:avLst/>
          </a:prstGeom>
        </p:spPr>
      </p:pic>
      <p:pic>
        <p:nvPicPr>
          <p:cNvPr id="35" name="Picture 34">
            <a:extLst>
              <a:ext uri="{FF2B5EF4-FFF2-40B4-BE49-F238E27FC236}">
                <a16:creationId xmlns:a16="http://schemas.microsoft.com/office/drawing/2014/main" id="{D58E1CF8-8175-2D42-928C-51E466667F17}"/>
              </a:ext>
            </a:extLst>
          </p:cNvPr>
          <p:cNvPicPr>
            <a:picLocks noChangeAspect="1"/>
          </p:cNvPicPr>
          <p:nvPr/>
        </p:nvPicPr>
        <p:blipFill>
          <a:blip r:embed="rId7"/>
          <a:stretch>
            <a:fillRect/>
          </a:stretch>
        </p:blipFill>
        <p:spPr>
          <a:xfrm rot="703768">
            <a:off x="2868722" y="1954944"/>
            <a:ext cx="160492" cy="326080"/>
          </a:xfrm>
          <a:prstGeom prst="rect">
            <a:avLst/>
          </a:prstGeom>
        </p:spPr>
      </p:pic>
      <p:pic>
        <p:nvPicPr>
          <p:cNvPr id="36" name="Picture 35">
            <a:extLst>
              <a:ext uri="{FF2B5EF4-FFF2-40B4-BE49-F238E27FC236}">
                <a16:creationId xmlns:a16="http://schemas.microsoft.com/office/drawing/2014/main" id="{2EFB6F34-2149-B243-B663-CAB4102B5FEC}"/>
              </a:ext>
            </a:extLst>
          </p:cNvPr>
          <p:cNvPicPr>
            <a:picLocks noChangeAspect="1"/>
          </p:cNvPicPr>
          <p:nvPr/>
        </p:nvPicPr>
        <p:blipFill>
          <a:blip r:embed="rId7"/>
          <a:stretch>
            <a:fillRect/>
          </a:stretch>
        </p:blipFill>
        <p:spPr>
          <a:xfrm rot="1781074">
            <a:off x="3456795" y="1508444"/>
            <a:ext cx="160492" cy="326080"/>
          </a:xfrm>
          <a:prstGeom prst="rect">
            <a:avLst/>
          </a:prstGeom>
        </p:spPr>
      </p:pic>
      <p:pic>
        <p:nvPicPr>
          <p:cNvPr id="37" name="Picture 36">
            <a:extLst>
              <a:ext uri="{FF2B5EF4-FFF2-40B4-BE49-F238E27FC236}">
                <a16:creationId xmlns:a16="http://schemas.microsoft.com/office/drawing/2014/main" id="{30C39396-9B92-1E46-A047-371355E859E3}"/>
              </a:ext>
            </a:extLst>
          </p:cNvPr>
          <p:cNvPicPr>
            <a:picLocks noChangeAspect="1"/>
          </p:cNvPicPr>
          <p:nvPr/>
        </p:nvPicPr>
        <p:blipFill>
          <a:blip r:embed="rId7"/>
          <a:stretch>
            <a:fillRect/>
          </a:stretch>
        </p:blipFill>
        <p:spPr>
          <a:xfrm rot="2149520">
            <a:off x="2583174" y="1354742"/>
            <a:ext cx="160492" cy="326080"/>
          </a:xfrm>
          <a:prstGeom prst="rect">
            <a:avLst/>
          </a:prstGeom>
        </p:spPr>
      </p:pic>
      <p:pic>
        <p:nvPicPr>
          <p:cNvPr id="38" name="Picture 37">
            <a:extLst>
              <a:ext uri="{FF2B5EF4-FFF2-40B4-BE49-F238E27FC236}">
                <a16:creationId xmlns:a16="http://schemas.microsoft.com/office/drawing/2014/main" id="{E0E4AD6B-DDD1-0743-AC10-0E8DDFB56173}"/>
              </a:ext>
            </a:extLst>
          </p:cNvPr>
          <p:cNvPicPr>
            <a:picLocks noChangeAspect="1"/>
          </p:cNvPicPr>
          <p:nvPr/>
        </p:nvPicPr>
        <p:blipFill>
          <a:blip r:embed="rId7"/>
          <a:stretch>
            <a:fillRect/>
          </a:stretch>
        </p:blipFill>
        <p:spPr>
          <a:xfrm rot="2000892">
            <a:off x="3969711" y="1509521"/>
            <a:ext cx="160492" cy="326080"/>
          </a:xfrm>
          <a:prstGeom prst="rect">
            <a:avLst/>
          </a:prstGeom>
        </p:spPr>
      </p:pic>
      <p:sp>
        <p:nvSpPr>
          <p:cNvPr id="56" name="Rectangle 55">
            <a:extLst>
              <a:ext uri="{FF2B5EF4-FFF2-40B4-BE49-F238E27FC236}">
                <a16:creationId xmlns:a16="http://schemas.microsoft.com/office/drawing/2014/main" id="{10B0D312-3B85-6A44-8BB0-223F63BFED69}"/>
              </a:ext>
            </a:extLst>
          </p:cNvPr>
          <p:cNvSpPr/>
          <p:nvPr/>
        </p:nvSpPr>
        <p:spPr>
          <a:xfrm>
            <a:off x="4858269" y="6108562"/>
            <a:ext cx="4510140" cy="584775"/>
          </a:xfrm>
          <a:prstGeom prst="rect">
            <a:avLst/>
          </a:prstGeom>
        </p:spPr>
        <p:txBody>
          <a:bodyPr wrap="square">
            <a:spAutoFit/>
          </a:bodyPr>
          <a:lstStyle/>
          <a:p>
            <a:r>
              <a:rPr lang="en-US" sz="3200" dirty="0">
                <a:latin typeface="Modern Love Caps" pitchFamily="82" charset="0"/>
              </a:rPr>
              <a:t>NGOZI YETU</a:t>
            </a:r>
          </a:p>
        </p:txBody>
      </p:sp>
    </p:spTree>
    <p:custDataLst>
      <p:tags r:id="rId1"/>
    </p:custDataLst>
    <p:extLst>
      <p:ext uri="{BB962C8B-B14F-4D97-AF65-F5344CB8AC3E}">
        <p14:creationId xmlns:p14="http://schemas.microsoft.com/office/powerpoint/2010/main" val="873937589"/>
      </p:ext>
    </p:extLst>
  </p:cSld>
  <p:clrMapOvr>
    <a:masterClrMapping/>
  </p:clrMapOvr>
  <mc:AlternateContent xmlns:mc="http://schemas.openxmlformats.org/markup-compatibility/2006" xmlns:p14="http://schemas.microsoft.com/office/powerpoint/2010/main">
    <mc:Choice Requires="p14">
      <p:transition spd="slow" p14:dur="2000" advTm="33410"/>
    </mc:Choice>
    <mc:Fallback xmlns="">
      <p:transition spd="slow" advTm="3341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0278C72-E6EE-D84C-8E8A-42F9DEB17020}"/>
              </a:ext>
            </a:extLst>
          </p:cNvPr>
          <p:cNvGrpSpPr/>
          <p:nvPr/>
        </p:nvGrpSpPr>
        <p:grpSpPr>
          <a:xfrm>
            <a:off x="-7122" y="1217"/>
            <a:ext cx="12199123" cy="6858000"/>
            <a:chOff x="-7122" y="1217"/>
            <a:chExt cx="12199123" cy="6858000"/>
          </a:xfrm>
        </p:grpSpPr>
        <p:sp>
          <p:nvSpPr>
            <p:cNvPr id="17" name="Rectangle 16">
              <a:extLst>
                <a:ext uri="{FF2B5EF4-FFF2-40B4-BE49-F238E27FC236}">
                  <a16:creationId xmlns:a16="http://schemas.microsoft.com/office/drawing/2014/main" id="{535F805F-B996-5845-BD4C-78D8AD836390}"/>
                </a:ext>
              </a:extLst>
            </p:cNvPr>
            <p:cNvSpPr/>
            <p:nvPr/>
          </p:nvSpPr>
          <p:spPr>
            <a:xfrm>
              <a:off x="6092439" y="1217"/>
              <a:ext cx="3049781" cy="6858000"/>
            </a:xfrm>
            <a:prstGeom prst="rect">
              <a:avLst/>
            </a:prstGeom>
            <a:solidFill>
              <a:srgbClr val="F2D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39F3C4E9-7119-454A-835A-A52EA45E8C0D}"/>
                </a:ext>
              </a:extLst>
            </p:cNvPr>
            <p:cNvSpPr/>
            <p:nvPr/>
          </p:nvSpPr>
          <p:spPr>
            <a:xfrm>
              <a:off x="-7122" y="1217"/>
              <a:ext cx="3049781" cy="6858000"/>
            </a:xfrm>
            <a:prstGeom prst="rect">
              <a:avLst/>
            </a:prstGeom>
            <a:solidFill>
              <a:srgbClr val="F2D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FDD52A8-1DE2-A443-9CCB-2CCD7F333946}"/>
                </a:ext>
              </a:extLst>
            </p:cNvPr>
            <p:cNvSpPr/>
            <p:nvPr/>
          </p:nvSpPr>
          <p:spPr>
            <a:xfrm>
              <a:off x="3042659" y="1217"/>
              <a:ext cx="3049781" cy="6858000"/>
            </a:xfrm>
            <a:prstGeom prst="rect">
              <a:avLst/>
            </a:prstGeom>
            <a:solidFill>
              <a:schemeClr val="bg1">
                <a:lumMod val="75000"/>
                <a:alpha val="9407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CF9D4786-F1D0-554C-8593-484201DBBB3D}"/>
                </a:ext>
              </a:extLst>
            </p:cNvPr>
            <p:cNvSpPr/>
            <p:nvPr/>
          </p:nvSpPr>
          <p:spPr>
            <a:xfrm>
              <a:off x="9142220" y="1217"/>
              <a:ext cx="3049781" cy="6858000"/>
            </a:xfrm>
            <a:prstGeom prst="rect">
              <a:avLst/>
            </a:prstGeom>
            <a:solidFill>
              <a:schemeClr val="bg1">
                <a:lumMod val="6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4" name="Picture 43">
            <a:extLst>
              <a:ext uri="{FF2B5EF4-FFF2-40B4-BE49-F238E27FC236}">
                <a16:creationId xmlns:a16="http://schemas.microsoft.com/office/drawing/2014/main" id="{3BF707D0-0A5E-9940-B36D-2A6D4F936670}"/>
              </a:ext>
            </a:extLst>
          </p:cNvPr>
          <p:cNvPicPr>
            <a:picLocks noChangeAspect="1"/>
          </p:cNvPicPr>
          <p:nvPr/>
        </p:nvPicPr>
        <p:blipFill>
          <a:blip r:embed="rId4"/>
          <a:stretch>
            <a:fillRect/>
          </a:stretch>
        </p:blipFill>
        <p:spPr>
          <a:xfrm rot="6367616">
            <a:off x="10506857" y="5544894"/>
            <a:ext cx="2186525" cy="1647071"/>
          </a:xfrm>
          <a:prstGeom prst="rect">
            <a:avLst/>
          </a:prstGeom>
        </p:spPr>
      </p:pic>
      <p:sp>
        <p:nvSpPr>
          <p:cNvPr id="45" name="TextBox 44">
            <a:extLst>
              <a:ext uri="{FF2B5EF4-FFF2-40B4-BE49-F238E27FC236}">
                <a16:creationId xmlns:a16="http://schemas.microsoft.com/office/drawing/2014/main" id="{E302D6E5-08E5-D344-8A7A-BBA5FA09BF61}"/>
              </a:ext>
            </a:extLst>
          </p:cNvPr>
          <p:cNvSpPr txBox="1"/>
          <p:nvPr/>
        </p:nvSpPr>
        <p:spPr>
          <a:xfrm>
            <a:off x="9171412" y="5982087"/>
            <a:ext cx="1395458" cy="538190"/>
          </a:xfrm>
          <a:prstGeom prst="rect">
            <a:avLst/>
          </a:prstGeom>
          <a:noFill/>
        </p:spPr>
        <p:txBody>
          <a:bodyPr wrap="none" rtlCol="0">
            <a:spAutoFit/>
          </a:bodyPr>
          <a:lstStyle/>
          <a:p>
            <a:r>
              <a:rPr lang="en-US" sz="3600" dirty="0" err="1">
                <a:latin typeface="Modern Love Caps" pitchFamily="82" charset="0"/>
              </a:rPr>
              <a:t>kibui</a:t>
            </a:r>
            <a:r>
              <a:rPr lang="en-US" sz="3600" dirty="0">
                <a:latin typeface="Modern Love Caps" pitchFamily="82" charset="0"/>
              </a:rPr>
              <a:t> </a:t>
            </a:r>
            <a:r>
              <a:rPr lang="en-US" sz="3600" dirty="0" err="1">
                <a:latin typeface="Modern Love Caps" pitchFamily="82" charset="0"/>
              </a:rPr>
              <a:t>kago</a:t>
            </a:r>
            <a:endParaRPr lang="en-US" sz="3600" dirty="0">
              <a:latin typeface="Modern Love Caps" pitchFamily="82" charset="0"/>
            </a:endParaRPr>
          </a:p>
        </p:txBody>
      </p:sp>
      <p:pic>
        <p:nvPicPr>
          <p:cNvPr id="46" name="Picture 45">
            <a:extLst>
              <a:ext uri="{FF2B5EF4-FFF2-40B4-BE49-F238E27FC236}">
                <a16:creationId xmlns:a16="http://schemas.microsoft.com/office/drawing/2014/main" id="{BA4DB946-8EF0-7C4A-BCB6-7E7832E8EBE5}"/>
              </a:ext>
            </a:extLst>
          </p:cNvPr>
          <p:cNvPicPr>
            <a:picLocks noChangeAspect="1"/>
          </p:cNvPicPr>
          <p:nvPr/>
        </p:nvPicPr>
        <p:blipFill>
          <a:blip r:embed="rId5"/>
          <a:stretch>
            <a:fillRect/>
          </a:stretch>
        </p:blipFill>
        <p:spPr>
          <a:xfrm>
            <a:off x="8130677" y="5998807"/>
            <a:ext cx="816988" cy="643161"/>
          </a:xfrm>
          <a:prstGeom prst="rect">
            <a:avLst/>
          </a:prstGeom>
        </p:spPr>
      </p:pic>
      <p:pic>
        <p:nvPicPr>
          <p:cNvPr id="47" name="Picture 46">
            <a:extLst>
              <a:ext uri="{FF2B5EF4-FFF2-40B4-BE49-F238E27FC236}">
                <a16:creationId xmlns:a16="http://schemas.microsoft.com/office/drawing/2014/main" id="{A25FEF89-1506-FA42-865C-1C219312D00F}"/>
              </a:ext>
            </a:extLst>
          </p:cNvPr>
          <p:cNvPicPr>
            <a:picLocks noChangeAspect="1"/>
          </p:cNvPicPr>
          <p:nvPr/>
        </p:nvPicPr>
        <p:blipFill>
          <a:blip r:embed="rId6"/>
          <a:stretch>
            <a:fillRect/>
          </a:stretch>
        </p:blipFill>
        <p:spPr>
          <a:xfrm>
            <a:off x="9787353" y="5998807"/>
            <a:ext cx="163575" cy="74189"/>
          </a:xfrm>
          <a:prstGeom prst="rect">
            <a:avLst/>
          </a:prstGeom>
        </p:spPr>
      </p:pic>
      <p:pic>
        <p:nvPicPr>
          <p:cNvPr id="48" name="Picture 47">
            <a:extLst>
              <a:ext uri="{FF2B5EF4-FFF2-40B4-BE49-F238E27FC236}">
                <a16:creationId xmlns:a16="http://schemas.microsoft.com/office/drawing/2014/main" id="{270A79FD-298A-C045-ABB3-98C20ADEEB71}"/>
              </a:ext>
            </a:extLst>
          </p:cNvPr>
          <p:cNvPicPr>
            <a:picLocks noChangeAspect="1"/>
          </p:cNvPicPr>
          <p:nvPr/>
        </p:nvPicPr>
        <p:blipFill>
          <a:blip r:embed="rId6"/>
          <a:stretch>
            <a:fillRect/>
          </a:stretch>
        </p:blipFill>
        <p:spPr>
          <a:xfrm>
            <a:off x="9428301" y="5982087"/>
            <a:ext cx="163575" cy="74189"/>
          </a:xfrm>
          <a:prstGeom prst="rect">
            <a:avLst/>
          </a:prstGeom>
        </p:spPr>
      </p:pic>
      <p:pic>
        <p:nvPicPr>
          <p:cNvPr id="4" name="Picture 3" descr="Diagram&#10;&#10;Description automatically generated">
            <a:extLst>
              <a:ext uri="{FF2B5EF4-FFF2-40B4-BE49-F238E27FC236}">
                <a16:creationId xmlns:a16="http://schemas.microsoft.com/office/drawing/2014/main" id="{4DE2B69B-A020-4F42-B20B-442A56834E2C}"/>
              </a:ext>
            </a:extLst>
          </p:cNvPr>
          <p:cNvPicPr>
            <a:picLocks noChangeAspect="1"/>
          </p:cNvPicPr>
          <p:nvPr/>
        </p:nvPicPr>
        <p:blipFill>
          <a:blip r:embed="rId7"/>
          <a:stretch>
            <a:fillRect/>
          </a:stretch>
        </p:blipFill>
        <p:spPr>
          <a:xfrm>
            <a:off x="431940" y="216032"/>
            <a:ext cx="8985846" cy="5256720"/>
          </a:xfrm>
          <a:prstGeom prst="rect">
            <a:avLst/>
          </a:prstGeom>
        </p:spPr>
      </p:pic>
      <p:sp>
        <p:nvSpPr>
          <p:cNvPr id="5" name="Rectangle 4">
            <a:extLst>
              <a:ext uri="{FF2B5EF4-FFF2-40B4-BE49-F238E27FC236}">
                <a16:creationId xmlns:a16="http://schemas.microsoft.com/office/drawing/2014/main" id="{CFA218BA-4167-FE44-934C-C6F34A1CE8FE}"/>
              </a:ext>
            </a:extLst>
          </p:cNvPr>
          <p:cNvSpPr/>
          <p:nvPr/>
        </p:nvSpPr>
        <p:spPr>
          <a:xfrm>
            <a:off x="483108" y="5472752"/>
            <a:ext cx="6096000" cy="369332"/>
          </a:xfrm>
          <a:prstGeom prst="rect">
            <a:avLst/>
          </a:prstGeom>
        </p:spPr>
        <p:txBody>
          <a:bodyPr>
            <a:spAutoFit/>
          </a:bodyPr>
          <a:lstStyle/>
          <a:p>
            <a:r>
              <a:rPr lang="en-US" dirty="0" err="1">
                <a:latin typeface="Modern Love Caps" pitchFamily="82" charset="0"/>
              </a:rPr>
              <a:t>Toppr.com</a:t>
            </a:r>
            <a:endParaRPr lang="en-US" dirty="0">
              <a:latin typeface="Modern Love Caps" pitchFamily="82" charset="0"/>
            </a:endParaRPr>
          </a:p>
        </p:txBody>
      </p:sp>
      <p:sp>
        <p:nvSpPr>
          <p:cNvPr id="2" name="Bent Arrow 1">
            <a:extLst>
              <a:ext uri="{FF2B5EF4-FFF2-40B4-BE49-F238E27FC236}">
                <a16:creationId xmlns:a16="http://schemas.microsoft.com/office/drawing/2014/main" id="{53BBD81E-CCCE-9045-9BA1-DC0EB7C6B22F}"/>
              </a:ext>
            </a:extLst>
          </p:cNvPr>
          <p:cNvSpPr/>
          <p:nvPr/>
        </p:nvSpPr>
        <p:spPr>
          <a:xfrm rot="12724883" flipV="1">
            <a:off x="5924556" y="5232309"/>
            <a:ext cx="1316673" cy="1219549"/>
          </a:xfrm>
          <a:prstGeom prst="ben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ustDataLst>
      <p:tags r:id="rId1"/>
    </p:custDataLst>
    <p:extLst>
      <p:ext uri="{BB962C8B-B14F-4D97-AF65-F5344CB8AC3E}">
        <p14:creationId xmlns:p14="http://schemas.microsoft.com/office/powerpoint/2010/main" val="1649806488"/>
      </p:ext>
    </p:extLst>
  </p:cSld>
  <p:clrMapOvr>
    <a:masterClrMapping/>
  </p:clrMapOvr>
  <mc:AlternateContent xmlns:mc="http://schemas.openxmlformats.org/markup-compatibility/2006" xmlns:p14="http://schemas.microsoft.com/office/powerpoint/2010/main">
    <mc:Choice Requires="p14">
      <p:transition spd="slow" p14:dur="2000" advTm="12361"/>
    </mc:Choice>
    <mc:Fallback xmlns="">
      <p:transition spd="slow" advTm="12361"/>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FEF08F22-B6A9-3649-9A94-03DDFC089630}"/>
              </a:ext>
            </a:extLst>
          </p:cNvPr>
          <p:cNvGrpSpPr/>
          <p:nvPr/>
        </p:nvGrpSpPr>
        <p:grpSpPr>
          <a:xfrm>
            <a:off x="-7122" y="1217"/>
            <a:ext cx="12199123" cy="6858000"/>
            <a:chOff x="-7122" y="1217"/>
            <a:chExt cx="12199123" cy="6858000"/>
          </a:xfrm>
        </p:grpSpPr>
        <p:sp>
          <p:nvSpPr>
            <p:cNvPr id="16" name="Rectangle 15">
              <a:extLst>
                <a:ext uri="{FF2B5EF4-FFF2-40B4-BE49-F238E27FC236}">
                  <a16:creationId xmlns:a16="http://schemas.microsoft.com/office/drawing/2014/main" id="{B0C0DDA2-CE13-254E-A536-EC1388D69A0F}"/>
                </a:ext>
              </a:extLst>
            </p:cNvPr>
            <p:cNvSpPr/>
            <p:nvPr/>
          </p:nvSpPr>
          <p:spPr>
            <a:xfrm>
              <a:off x="6092439" y="1217"/>
              <a:ext cx="3049781" cy="6858000"/>
            </a:xfrm>
            <a:prstGeom prst="rect">
              <a:avLst/>
            </a:prstGeom>
            <a:solidFill>
              <a:srgbClr val="F2D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FDFAAA76-6C7E-0E40-B6B0-B062153C57A4}"/>
                </a:ext>
              </a:extLst>
            </p:cNvPr>
            <p:cNvSpPr/>
            <p:nvPr/>
          </p:nvSpPr>
          <p:spPr>
            <a:xfrm>
              <a:off x="-7122" y="1217"/>
              <a:ext cx="3049781" cy="6858000"/>
            </a:xfrm>
            <a:prstGeom prst="rect">
              <a:avLst/>
            </a:prstGeom>
            <a:solidFill>
              <a:srgbClr val="F2D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2603C39-B7AA-5548-A999-1F30ED1799AB}"/>
                </a:ext>
              </a:extLst>
            </p:cNvPr>
            <p:cNvSpPr/>
            <p:nvPr/>
          </p:nvSpPr>
          <p:spPr>
            <a:xfrm>
              <a:off x="3042659" y="1217"/>
              <a:ext cx="3049781" cy="6858000"/>
            </a:xfrm>
            <a:prstGeom prst="rect">
              <a:avLst/>
            </a:prstGeom>
            <a:solidFill>
              <a:schemeClr val="bg1">
                <a:lumMod val="75000"/>
                <a:alpha val="9407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AAA1EAD0-4E28-184D-B5C1-56EBD9110DDE}"/>
                </a:ext>
              </a:extLst>
            </p:cNvPr>
            <p:cNvSpPr/>
            <p:nvPr/>
          </p:nvSpPr>
          <p:spPr>
            <a:xfrm>
              <a:off x="9142220" y="1217"/>
              <a:ext cx="3049781" cy="6858000"/>
            </a:xfrm>
            <a:prstGeom prst="rect">
              <a:avLst/>
            </a:prstGeom>
            <a:solidFill>
              <a:schemeClr val="bg1">
                <a:lumMod val="6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4" name="Picture 43">
            <a:extLst>
              <a:ext uri="{FF2B5EF4-FFF2-40B4-BE49-F238E27FC236}">
                <a16:creationId xmlns:a16="http://schemas.microsoft.com/office/drawing/2014/main" id="{3BF707D0-0A5E-9940-B36D-2A6D4F936670}"/>
              </a:ext>
            </a:extLst>
          </p:cNvPr>
          <p:cNvPicPr>
            <a:picLocks noChangeAspect="1"/>
          </p:cNvPicPr>
          <p:nvPr/>
        </p:nvPicPr>
        <p:blipFill>
          <a:blip r:embed="rId4"/>
          <a:stretch>
            <a:fillRect/>
          </a:stretch>
        </p:blipFill>
        <p:spPr>
          <a:xfrm rot="6367616">
            <a:off x="10506857" y="5544894"/>
            <a:ext cx="2186525" cy="1647071"/>
          </a:xfrm>
          <a:prstGeom prst="rect">
            <a:avLst/>
          </a:prstGeom>
        </p:spPr>
      </p:pic>
      <p:sp>
        <p:nvSpPr>
          <p:cNvPr id="45" name="TextBox 44">
            <a:extLst>
              <a:ext uri="{FF2B5EF4-FFF2-40B4-BE49-F238E27FC236}">
                <a16:creationId xmlns:a16="http://schemas.microsoft.com/office/drawing/2014/main" id="{E302D6E5-08E5-D344-8A7A-BBA5FA09BF61}"/>
              </a:ext>
            </a:extLst>
          </p:cNvPr>
          <p:cNvSpPr txBox="1"/>
          <p:nvPr/>
        </p:nvSpPr>
        <p:spPr>
          <a:xfrm>
            <a:off x="9171412" y="5982087"/>
            <a:ext cx="1395458" cy="538190"/>
          </a:xfrm>
          <a:prstGeom prst="rect">
            <a:avLst/>
          </a:prstGeom>
          <a:noFill/>
        </p:spPr>
        <p:txBody>
          <a:bodyPr wrap="none" rtlCol="0">
            <a:spAutoFit/>
          </a:bodyPr>
          <a:lstStyle/>
          <a:p>
            <a:r>
              <a:rPr lang="en-US" sz="3600" dirty="0" err="1">
                <a:latin typeface="Modern Love Caps" pitchFamily="82" charset="0"/>
              </a:rPr>
              <a:t>kibui</a:t>
            </a:r>
            <a:r>
              <a:rPr lang="en-US" sz="3600" dirty="0">
                <a:latin typeface="Modern Love Caps" pitchFamily="82" charset="0"/>
              </a:rPr>
              <a:t> </a:t>
            </a:r>
            <a:r>
              <a:rPr lang="en-US" sz="3600" dirty="0" err="1">
                <a:latin typeface="Modern Love Caps" pitchFamily="82" charset="0"/>
              </a:rPr>
              <a:t>kago</a:t>
            </a:r>
            <a:endParaRPr lang="en-US" sz="3600" dirty="0">
              <a:latin typeface="Modern Love Caps" pitchFamily="82" charset="0"/>
            </a:endParaRPr>
          </a:p>
        </p:txBody>
      </p:sp>
      <p:pic>
        <p:nvPicPr>
          <p:cNvPr id="46" name="Picture 45">
            <a:extLst>
              <a:ext uri="{FF2B5EF4-FFF2-40B4-BE49-F238E27FC236}">
                <a16:creationId xmlns:a16="http://schemas.microsoft.com/office/drawing/2014/main" id="{BA4DB946-8EF0-7C4A-BCB6-7E7832E8EBE5}"/>
              </a:ext>
            </a:extLst>
          </p:cNvPr>
          <p:cNvPicPr>
            <a:picLocks noChangeAspect="1"/>
          </p:cNvPicPr>
          <p:nvPr/>
        </p:nvPicPr>
        <p:blipFill>
          <a:blip r:embed="rId5"/>
          <a:stretch>
            <a:fillRect/>
          </a:stretch>
        </p:blipFill>
        <p:spPr>
          <a:xfrm>
            <a:off x="8130677" y="5998807"/>
            <a:ext cx="816988" cy="643161"/>
          </a:xfrm>
          <a:prstGeom prst="rect">
            <a:avLst/>
          </a:prstGeom>
        </p:spPr>
      </p:pic>
      <p:pic>
        <p:nvPicPr>
          <p:cNvPr id="47" name="Picture 46">
            <a:extLst>
              <a:ext uri="{FF2B5EF4-FFF2-40B4-BE49-F238E27FC236}">
                <a16:creationId xmlns:a16="http://schemas.microsoft.com/office/drawing/2014/main" id="{A25FEF89-1506-FA42-865C-1C219312D00F}"/>
              </a:ext>
            </a:extLst>
          </p:cNvPr>
          <p:cNvPicPr>
            <a:picLocks noChangeAspect="1"/>
          </p:cNvPicPr>
          <p:nvPr/>
        </p:nvPicPr>
        <p:blipFill>
          <a:blip r:embed="rId6"/>
          <a:stretch>
            <a:fillRect/>
          </a:stretch>
        </p:blipFill>
        <p:spPr>
          <a:xfrm>
            <a:off x="9787353" y="5998807"/>
            <a:ext cx="163575" cy="74189"/>
          </a:xfrm>
          <a:prstGeom prst="rect">
            <a:avLst/>
          </a:prstGeom>
        </p:spPr>
      </p:pic>
      <p:pic>
        <p:nvPicPr>
          <p:cNvPr id="48" name="Picture 47">
            <a:extLst>
              <a:ext uri="{FF2B5EF4-FFF2-40B4-BE49-F238E27FC236}">
                <a16:creationId xmlns:a16="http://schemas.microsoft.com/office/drawing/2014/main" id="{270A79FD-298A-C045-ABB3-98C20ADEEB71}"/>
              </a:ext>
            </a:extLst>
          </p:cNvPr>
          <p:cNvPicPr>
            <a:picLocks noChangeAspect="1"/>
          </p:cNvPicPr>
          <p:nvPr/>
        </p:nvPicPr>
        <p:blipFill>
          <a:blip r:embed="rId6"/>
          <a:stretch>
            <a:fillRect/>
          </a:stretch>
        </p:blipFill>
        <p:spPr>
          <a:xfrm>
            <a:off x="9428301" y="5982087"/>
            <a:ext cx="163575" cy="74189"/>
          </a:xfrm>
          <a:prstGeom prst="rect">
            <a:avLst/>
          </a:prstGeom>
        </p:spPr>
      </p:pic>
      <p:pic>
        <p:nvPicPr>
          <p:cNvPr id="4" name="Picture 3" descr="Diagram&#10;&#10;Description automatically generated">
            <a:extLst>
              <a:ext uri="{FF2B5EF4-FFF2-40B4-BE49-F238E27FC236}">
                <a16:creationId xmlns:a16="http://schemas.microsoft.com/office/drawing/2014/main" id="{4DE2B69B-A020-4F42-B20B-442A56834E2C}"/>
              </a:ext>
            </a:extLst>
          </p:cNvPr>
          <p:cNvPicPr>
            <a:picLocks noChangeAspect="1"/>
          </p:cNvPicPr>
          <p:nvPr/>
        </p:nvPicPr>
        <p:blipFill>
          <a:blip r:embed="rId7"/>
          <a:stretch>
            <a:fillRect/>
          </a:stretch>
        </p:blipFill>
        <p:spPr>
          <a:xfrm>
            <a:off x="431940" y="216032"/>
            <a:ext cx="8985846" cy="5256720"/>
          </a:xfrm>
          <a:prstGeom prst="rect">
            <a:avLst/>
          </a:prstGeom>
        </p:spPr>
      </p:pic>
      <p:sp>
        <p:nvSpPr>
          <p:cNvPr id="5" name="Rectangle 4">
            <a:extLst>
              <a:ext uri="{FF2B5EF4-FFF2-40B4-BE49-F238E27FC236}">
                <a16:creationId xmlns:a16="http://schemas.microsoft.com/office/drawing/2014/main" id="{CFA218BA-4167-FE44-934C-C6F34A1CE8FE}"/>
              </a:ext>
            </a:extLst>
          </p:cNvPr>
          <p:cNvSpPr/>
          <p:nvPr/>
        </p:nvSpPr>
        <p:spPr>
          <a:xfrm>
            <a:off x="483108" y="5472752"/>
            <a:ext cx="6096000" cy="369332"/>
          </a:xfrm>
          <a:prstGeom prst="rect">
            <a:avLst/>
          </a:prstGeom>
        </p:spPr>
        <p:txBody>
          <a:bodyPr>
            <a:spAutoFit/>
          </a:bodyPr>
          <a:lstStyle/>
          <a:p>
            <a:r>
              <a:rPr lang="en-US" dirty="0" err="1">
                <a:latin typeface="Modern Love Caps" pitchFamily="82" charset="0"/>
              </a:rPr>
              <a:t>Toppr.com</a:t>
            </a:r>
            <a:endParaRPr lang="en-US" dirty="0">
              <a:latin typeface="Modern Love Caps" pitchFamily="82" charset="0"/>
            </a:endParaRPr>
          </a:p>
        </p:txBody>
      </p:sp>
    </p:spTree>
    <p:custDataLst>
      <p:tags r:id="rId1"/>
    </p:custDataLst>
    <p:extLst>
      <p:ext uri="{BB962C8B-B14F-4D97-AF65-F5344CB8AC3E}">
        <p14:creationId xmlns:p14="http://schemas.microsoft.com/office/powerpoint/2010/main" val="1580217404"/>
      </p:ext>
    </p:extLst>
  </p:cSld>
  <p:clrMapOvr>
    <a:masterClrMapping/>
  </p:clrMapOvr>
  <mc:AlternateContent xmlns:mc="http://schemas.openxmlformats.org/markup-compatibility/2006" xmlns:p14="http://schemas.microsoft.com/office/powerpoint/2010/main">
    <mc:Choice Requires="p14">
      <p:transition spd="slow" p14:dur="2000" advTm="48483"/>
    </mc:Choice>
    <mc:Fallback xmlns="">
      <p:transition spd="slow" advTm="48483"/>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25CC42ED-C908-AD4E-8155-9F6BE4C16EAD}"/>
              </a:ext>
            </a:extLst>
          </p:cNvPr>
          <p:cNvGrpSpPr/>
          <p:nvPr/>
        </p:nvGrpSpPr>
        <p:grpSpPr>
          <a:xfrm>
            <a:off x="-7122" y="1217"/>
            <a:ext cx="12199123" cy="6858000"/>
            <a:chOff x="-7122" y="1217"/>
            <a:chExt cx="12199123" cy="6858000"/>
          </a:xfrm>
        </p:grpSpPr>
        <p:sp>
          <p:nvSpPr>
            <p:cNvPr id="17" name="Rectangle 16">
              <a:extLst>
                <a:ext uri="{FF2B5EF4-FFF2-40B4-BE49-F238E27FC236}">
                  <a16:creationId xmlns:a16="http://schemas.microsoft.com/office/drawing/2014/main" id="{986C1603-2FE3-AF41-9EF9-8FDFB76CAD89}"/>
                </a:ext>
              </a:extLst>
            </p:cNvPr>
            <p:cNvSpPr/>
            <p:nvPr/>
          </p:nvSpPr>
          <p:spPr>
            <a:xfrm>
              <a:off x="6092439" y="1217"/>
              <a:ext cx="3049781" cy="6858000"/>
            </a:xfrm>
            <a:prstGeom prst="rect">
              <a:avLst/>
            </a:prstGeom>
            <a:solidFill>
              <a:srgbClr val="F2D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74167861-FC1F-9D49-917E-4A28C7BB3DEC}"/>
                </a:ext>
              </a:extLst>
            </p:cNvPr>
            <p:cNvSpPr/>
            <p:nvPr/>
          </p:nvSpPr>
          <p:spPr>
            <a:xfrm>
              <a:off x="-7122" y="1217"/>
              <a:ext cx="3049781" cy="6858000"/>
            </a:xfrm>
            <a:prstGeom prst="rect">
              <a:avLst/>
            </a:prstGeom>
            <a:solidFill>
              <a:srgbClr val="F2D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6D5CCD7-AA2B-054B-A6FC-0F156BCF25D8}"/>
                </a:ext>
              </a:extLst>
            </p:cNvPr>
            <p:cNvSpPr/>
            <p:nvPr/>
          </p:nvSpPr>
          <p:spPr>
            <a:xfrm>
              <a:off x="3042659" y="1217"/>
              <a:ext cx="3049781" cy="6858000"/>
            </a:xfrm>
            <a:prstGeom prst="rect">
              <a:avLst/>
            </a:prstGeom>
            <a:solidFill>
              <a:schemeClr val="bg1">
                <a:lumMod val="75000"/>
                <a:alpha val="9407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1E77EBE0-7D3D-D741-8769-311FE6A3A492}"/>
                </a:ext>
              </a:extLst>
            </p:cNvPr>
            <p:cNvSpPr/>
            <p:nvPr/>
          </p:nvSpPr>
          <p:spPr>
            <a:xfrm>
              <a:off x="9142220" y="1217"/>
              <a:ext cx="3049781" cy="6858000"/>
            </a:xfrm>
            <a:prstGeom prst="rect">
              <a:avLst/>
            </a:prstGeom>
            <a:solidFill>
              <a:schemeClr val="bg1">
                <a:lumMod val="6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4" name="Picture 43">
            <a:extLst>
              <a:ext uri="{FF2B5EF4-FFF2-40B4-BE49-F238E27FC236}">
                <a16:creationId xmlns:a16="http://schemas.microsoft.com/office/drawing/2014/main" id="{3BF707D0-0A5E-9940-B36D-2A6D4F936670}"/>
              </a:ext>
            </a:extLst>
          </p:cNvPr>
          <p:cNvPicPr>
            <a:picLocks noChangeAspect="1"/>
          </p:cNvPicPr>
          <p:nvPr/>
        </p:nvPicPr>
        <p:blipFill>
          <a:blip r:embed="rId3"/>
          <a:stretch>
            <a:fillRect/>
          </a:stretch>
        </p:blipFill>
        <p:spPr>
          <a:xfrm rot="6367616">
            <a:off x="10506857" y="5544894"/>
            <a:ext cx="2186525" cy="1647071"/>
          </a:xfrm>
          <a:prstGeom prst="rect">
            <a:avLst/>
          </a:prstGeom>
        </p:spPr>
      </p:pic>
      <p:sp>
        <p:nvSpPr>
          <p:cNvPr id="45" name="TextBox 44">
            <a:extLst>
              <a:ext uri="{FF2B5EF4-FFF2-40B4-BE49-F238E27FC236}">
                <a16:creationId xmlns:a16="http://schemas.microsoft.com/office/drawing/2014/main" id="{E302D6E5-08E5-D344-8A7A-BBA5FA09BF61}"/>
              </a:ext>
            </a:extLst>
          </p:cNvPr>
          <p:cNvSpPr txBox="1"/>
          <p:nvPr/>
        </p:nvSpPr>
        <p:spPr>
          <a:xfrm>
            <a:off x="9171412" y="5982087"/>
            <a:ext cx="1395458" cy="538190"/>
          </a:xfrm>
          <a:prstGeom prst="rect">
            <a:avLst/>
          </a:prstGeom>
          <a:noFill/>
        </p:spPr>
        <p:txBody>
          <a:bodyPr wrap="none" rtlCol="0">
            <a:spAutoFit/>
          </a:bodyPr>
          <a:lstStyle/>
          <a:p>
            <a:r>
              <a:rPr lang="en-US" sz="3600" dirty="0" err="1">
                <a:latin typeface="Modern Love Caps" pitchFamily="82" charset="0"/>
              </a:rPr>
              <a:t>kibui</a:t>
            </a:r>
            <a:r>
              <a:rPr lang="en-US" sz="3600" dirty="0">
                <a:latin typeface="Modern Love Caps" pitchFamily="82" charset="0"/>
              </a:rPr>
              <a:t> </a:t>
            </a:r>
            <a:r>
              <a:rPr lang="en-US" sz="3600" dirty="0" err="1">
                <a:latin typeface="Modern Love Caps" pitchFamily="82" charset="0"/>
              </a:rPr>
              <a:t>kago</a:t>
            </a:r>
            <a:endParaRPr lang="en-US" sz="3600" dirty="0">
              <a:latin typeface="Modern Love Caps" pitchFamily="82" charset="0"/>
            </a:endParaRPr>
          </a:p>
        </p:txBody>
      </p:sp>
      <p:pic>
        <p:nvPicPr>
          <p:cNvPr id="46" name="Picture 45">
            <a:extLst>
              <a:ext uri="{FF2B5EF4-FFF2-40B4-BE49-F238E27FC236}">
                <a16:creationId xmlns:a16="http://schemas.microsoft.com/office/drawing/2014/main" id="{BA4DB946-8EF0-7C4A-BCB6-7E7832E8EBE5}"/>
              </a:ext>
            </a:extLst>
          </p:cNvPr>
          <p:cNvPicPr>
            <a:picLocks noChangeAspect="1"/>
          </p:cNvPicPr>
          <p:nvPr/>
        </p:nvPicPr>
        <p:blipFill>
          <a:blip r:embed="rId4"/>
          <a:stretch>
            <a:fillRect/>
          </a:stretch>
        </p:blipFill>
        <p:spPr>
          <a:xfrm>
            <a:off x="8130677" y="5998807"/>
            <a:ext cx="816988" cy="643161"/>
          </a:xfrm>
          <a:prstGeom prst="rect">
            <a:avLst/>
          </a:prstGeom>
        </p:spPr>
      </p:pic>
      <p:pic>
        <p:nvPicPr>
          <p:cNvPr id="47" name="Picture 46">
            <a:extLst>
              <a:ext uri="{FF2B5EF4-FFF2-40B4-BE49-F238E27FC236}">
                <a16:creationId xmlns:a16="http://schemas.microsoft.com/office/drawing/2014/main" id="{A25FEF89-1506-FA42-865C-1C219312D00F}"/>
              </a:ext>
            </a:extLst>
          </p:cNvPr>
          <p:cNvPicPr>
            <a:picLocks noChangeAspect="1"/>
          </p:cNvPicPr>
          <p:nvPr/>
        </p:nvPicPr>
        <p:blipFill>
          <a:blip r:embed="rId5"/>
          <a:stretch>
            <a:fillRect/>
          </a:stretch>
        </p:blipFill>
        <p:spPr>
          <a:xfrm>
            <a:off x="9787353" y="5998807"/>
            <a:ext cx="163575" cy="74189"/>
          </a:xfrm>
          <a:prstGeom prst="rect">
            <a:avLst/>
          </a:prstGeom>
        </p:spPr>
      </p:pic>
      <p:pic>
        <p:nvPicPr>
          <p:cNvPr id="48" name="Picture 47">
            <a:extLst>
              <a:ext uri="{FF2B5EF4-FFF2-40B4-BE49-F238E27FC236}">
                <a16:creationId xmlns:a16="http://schemas.microsoft.com/office/drawing/2014/main" id="{270A79FD-298A-C045-ABB3-98C20ADEEB71}"/>
              </a:ext>
            </a:extLst>
          </p:cNvPr>
          <p:cNvPicPr>
            <a:picLocks noChangeAspect="1"/>
          </p:cNvPicPr>
          <p:nvPr/>
        </p:nvPicPr>
        <p:blipFill>
          <a:blip r:embed="rId5"/>
          <a:stretch>
            <a:fillRect/>
          </a:stretch>
        </p:blipFill>
        <p:spPr>
          <a:xfrm>
            <a:off x="9428301" y="5982087"/>
            <a:ext cx="163575" cy="74189"/>
          </a:xfrm>
          <a:prstGeom prst="rect">
            <a:avLst/>
          </a:prstGeom>
        </p:spPr>
      </p:pic>
      <p:sp>
        <p:nvSpPr>
          <p:cNvPr id="4" name="Rectangle 3">
            <a:extLst>
              <a:ext uri="{FF2B5EF4-FFF2-40B4-BE49-F238E27FC236}">
                <a16:creationId xmlns:a16="http://schemas.microsoft.com/office/drawing/2014/main" id="{0145198F-CAAA-FF40-93B2-4454813F2CCB}"/>
              </a:ext>
            </a:extLst>
          </p:cNvPr>
          <p:cNvSpPr/>
          <p:nvPr/>
        </p:nvSpPr>
        <p:spPr>
          <a:xfrm>
            <a:off x="156948" y="1043673"/>
            <a:ext cx="11063785" cy="3477875"/>
          </a:xfrm>
          <a:prstGeom prst="rect">
            <a:avLst/>
          </a:prstGeom>
        </p:spPr>
        <p:txBody>
          <a:bodyPr wrap="square">
            <a:spAutoFit/>
          </a:bodyPr>
          <a:lstStyle/>
          <a:p>
            <a:r>
              <a:rPr lang="en-US" sz="2000" dirty="0">
                <a:latin typeface="Modern Love Caps" pitchFamily="82" charset="0"/>
              </a:rPr>
              <a:t>PICHA: </a:t>
            </a:r>
            <a:r>
              <a:rPr lang="en-US" sz="2000" dirty="0" err="1">
                <a:latin typeface="Modern Love Caps" pitchFamily="82" charset="0"/>
              </a:rPr>
              <a:t>Toppr.com</a:t>
            </a:r>
            <a:r>
              <a:rPr lang="en-US" sz="2000" dirty="0">
                <a:latin typeface="Modern Love Caps" pitchFamily="82" charset="0"/>
              </a:rPr>
              <a:t>: </a:t>
            </a:r>
            <a:r>
              <a:rPr lang="en-US" sz="2000" dirty="0">
                <a:latin typeface="Modern Love Caps" pitchFamily="82" charset="0"/>
                <a:hlinkClick r:id="rId6"/>
              </a:rPr>
              <a:t>https://www.toppr.com/ask/question/which-one-of-the-following-is-not-a-site-ofaction-in-a-human-body-for/</a:t>
            </a:r>
            <a:endParaRPr lang="en-US" sz="2000" dirty="0">
              <a:latin typeface="Modern Love Caps" pitchFamily="82" charset="0"/>
            </a:endParaRPr>
          </a:p>
          <a:p>
            <a:endParaRPr lang="en-US" sz="2000" dirty="0">
              <a:latin typeface="Modern Love Caps" pitchFamily="82" charset="0"/>
            </a:endParaRPr>
          </a:p>
          <a:p>
            <a:r>
              <a:rPr lang="en-US" sz="2000" dirty="0" err="1">
                <a:latin typeface="Modern Love Caps" pitchFamily="82" charset="0"/>
              </a:rPr>
              <a:t>Zekar</a:t>
            </a:r>
            <a:r>
              <a:rPr lang="en-US" sz="2000" dirty="0">
                <a:latin typeface="Modern Love Caps" pitchFamily="82" charset="0"/>
              </a:rPr>
              <a:t>, Lara, and Tariq Sharman. "Malaria (Plasmodium Falciparum)." </a:t>
            </a:r>
            <a:r>
              <a:rPr lang="en-US" sz="2000" i="1" dirty="0" err="1">
                <a:latin typeface="Modern Love Caps" pitchFamily="82" charset="0"/>
              </a:rPr>
              <a:t>StatPearls</a:t>
            </a:r>
            <a:r>
              <a:rPr lang="en-US" sz="2000" i="1" dirty="0">
                <a:latin typeface="Modern Love Caps" pitchFamily="82" charset="0"/>
              </a:rPr>
              <a:t> [Internet]</a:t>
            </a:r>
            <a:r>
              <a:rPr lang="en-US" sz="2000" dirty="0">
                <a:latin typeface="Modern Love Caps" pitchFamily="82" charset="0"/>
              </a:rPr>
              <a:t>. </a:t>
            </a:r>
            <a:r>
              <a:rPr lang="en-US" sz="2000" dirty="0" err="1">
                <a:latin typeface="Modern Love Caps" pitchFamily="82" charset="0"/>
              </a:rPr>
              <a:t>StatPearls</a:t>
            </a:r>
            <a:r>
              <a:rPr lang="en-US" sz="2000" dirty="0">
                <a:latin typeface="Modern Love Caps" pitchFamily="82" charset="0"/>
              </a:rPr>
              <a:t> Publishing, 2020.</a:t>
            </a:r>
          </a:p>
          <a:p>
            <a:endParaRPr lang="en-US" sz="2000" dirty="0">
              <a:latin typeface="Modern Love Caps" pitchFamily="82" charset="0"/>
            </a:endParaRPr>
          </a:p>
          <a:p>
            <a:r>
              <a:rPr lang="en-US" sz="2000" dirty="0">
                <a:latin typeface="Modern Love Caps" pitchFamily="82" charset="0"/>
              </a:rPr>
              <a:t>Center for disease control (CDC) malaria</a:t>
            </a:r>
          </a:p>
          <a:p>
            <a:r>
              <a:rPr lang="en-US" sz="2000" dirty="0">
                <a:latin typeface="Modern Love Caps" pitchFamily="82" charset="0"/>
              </a:rPr>
              <a:t> </a:t>
            </a:r>
            <a:r>
              <a:rPr lang="en-US" sz="2000" dirty="0">
                <a:latin typeface="Modern Love Caps" pitchFamily="82" charset="0"/>
                <a:hlinkClick r:id="rId7"/>
              </a:rPr>
              <a:t>https://www.cdc.gov/malaria/about/biology/index.html</a:t>
            </a:r>
            <a:endParaRPr lang="en-US" sz="2000" dirty="0">
              <a:latin typeface="Modern Love Caps" pitchFamily="82" charset="0"/>
            </a:endParaRPr>
          </a:p>
          <a:p>
            <a:endParaRPr lang="en-US" sz="2000" dirty="0">
              <a:latin typeface="Modern Love Caps" pitchFamily="82" charset="0"/>
            </a:endParaRPr>
          </a:p>
          <a:p>
            <a:r>
              <a:rPr lang="en-US" sz="2000" dirty="0">
                <a:latin typeface="Modern Love Caps" pitchFamily="82" charset="0"/>
              </a:rPr>
              <a:t>PICHA </a:t>
            </a:r>
            <a:r>
              <a:rPr lang="en-US" sz="2000" dirty="0" err="1">
                <a:latin typeface="Modern Love Caps" pitchFamily="82" charset="0"/>
              </a:rPr>
              <a:t>ya</a:t>
            </a:r>
            <a:r>
              <a:rPr lang="en-US" sz="2000" dirty="0">
                <a:latin typeface="Modern Love Caps" pitchFamily="82" charset="0"/>
              </a:rPr>
              <a:t> liver: </a:t>
            </a:r>
            <a:r>
              <a:rPr lang="en-US" sz="2000" dirty="0" err="1">
                <a:latin typeface="Modern Love Caps" pitchFamily="82" charset="0"/>
              </a:rPr>
              <a:t>wikipedia</a:t>
            </a:r>
            <a:endParaRPr lang="en-US" sz="2000" dirty="0">
              <a:latin typeface="Modern Love Caps" pitchFamily="82" charset="0"/>
            </a:endParaRPr>
          </a:p>
          <a:p>
            <a:endParaRPr lang="en-US" sz="2000" dirty="0">
              <a:latin typeface="Modern Love Caps" pitchFamily="82" charset="0"/>
            </a:endParaRPr>
          </a:p>
        </p:txBody>
      </p:sp>
      <p:sp>
        <p:nvSpPr>
          <p:cNvPr id="23" name="Rectangle 22">
            <a:extLst>
              <a:ext uri="{FF2B5EF4-FFF2-40B4-BE49-F238E27FC236}">
                <a16:creationId xmlns:a16="http://schemas.microsoft.com/office/drawing/2014/main" id="{18D65D32-E1D0-934A-8F31-2EAE1DA397C2}"/>
              </a:ext>
            </a:extLst>
          </p:cNvPr>
          <p:cNvSpPr/>
          <p:nvPr/>
        </p:nvSpPr>
        <p:spPr>
          <a:xfrm>
            <a:off x="156948" y="263074"/>
            <a:ext cx="11063785" cy="707886"/>
          </a:xfrm>
          <a:prstGeom prst="rect">
            <a:avLst/>
          </a:prstGeom>
        </p:spPr>
        <p:txBody>
          <a:bodyPr wrap="square">
            <a:spAutoFit/>
          </a:bodyPr>
          <a:lstStyle/>
          <a:p>
            <a:r>
              <a:rPr lang="en-US" sz="4000" dirty="0">
                <a:latin typeface="Modern Love Caps" pitchFamily="82" charset="0"/>
              </a:rPr>
              <a:t>ANGALIA PIA:</a:t>
            </a:r>
          </a:p>
        </p:txBody>
      </p:sp>
    </p:spTree>
    <p:extLst>
      <p:ext uri="{BB962C8B-B14F-4D97-AF65-F5344CB8AC3E}">
        <p14:creationId xmlns:p14="http://schemas.microsoft.com/office/powerpoint/2010/main" val="939446249"/>
      </p:ext>
    </p:extLst>
  </p:cSld>
  <p:clrMapOvr>
    <a:masterClrMapping/>
  </p:clrMapOvr>
  <mc:AlternateContent xmlns:mc="http://schemas.openxmlformats.org/markup-compatibility/2006" xmlns:p14="http://schemas.microsoft.com/office/powerpoint/2010/main">
    <mc:Choice Requires="p14">
      <p:transition spd="slow" p14:dur="2000" advTm="5429"/>
    </mc:Choice>
    <mc:Fallback xmlns="">
      <p:transition spd="slow" advTm="5429"/>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EDD2A410-49B6-4745-9873-AF967382F3F5}"/>
              </a:ext>
            </a:extLst>
          </p:cNvPr>
          <p:cNvSpPr/>
          <p:nvPr/>
        </p:nvSpPr>
        <p:spPr>
          <a:xfrm>
            <a:off x="6092439" y="1217"/>
            <a:ext cx="3049781" cy="6858000"/>
          </a:xfrm>
          <a:prstGeom prst="rect">
            <a:avLst/>
          </a:prstGeom>
          <a:solidFill>
            <a:srgbClr val="F2D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D11D2FC0-8AFC-6F4C-94BC-8ED450E4313A}"/>
              </a:ext>
            </a:extLst>
          </p:cNvPr>
          <p:cNvSpPr/>
          <p:nvPr/>
        </p:nvSpPr>
        <p:spPr>
          <a:xfrm>
            <a:off x="-7122" y="1217"/>
            <a:ext cx="3049781" cy="6858000"/>
          </a:xfrm>
          <a:prstGeom prst="rect">
            <a:avLst/>
          </a:prstGeom>
          <a:solidFill>
            <a:srgbClr val="F2D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3A54657-BD8B-814E-8E5B-17AD7585BC00}"/>
              </a:ext>
            </a:extLst>
          </p:cNvPr>
          <p:cNvSpPr/>
          <p:nvPr/>
        </p:nvSpPr>
        <p:spPr>
          <a:xfrm>
            <a:off x="3042659" y="1217"/>
            <a:ext cx="3049781" cy="6858000"/>
          </a:xfrm>
          <a:prstGeom prst="rect">
            <a:avLst/>
          </a:prstGeom>
          <a:solidFill>
            <a:schemeClr val="bg1">
              <a:lumMod val="75000"/>
              <a:alpha val="9407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C616975-BB24-134F-BBCA-FA0F80DA45A7}"/>
              </a:ext>
            </a:extLst>
          </p:cNvPr>
          <p:cNvSpPr/>
          <p:nvPr/>
        </p:nvSpPr>
        <p:spPr>
          <a:xfrm>
            <a:off x="9142220" y="1217"/>
            <a:ext cx="3049781" cy="6858000"/>
          </a:xfrm>
          <a:prstGeom prst="rect">
            <a:avLst/>
          </a:prstGeom>
          <a:solidFill>
            <a:schemeClr val="bg1">
              <a:lumMod val="6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Elbow Connector 48">
            <a:extLst>
              <a:ext uri="{FF2B5EF4-FFF2-40B4-BE49-F238E27FC236}">
                <a16:creationId xmlns:a16="http://schemas.microsoft.com/office/drawing/2014/main" id="{559E6575-9363-E047-A9BB-449B65307B6C}"/>
              </a:ext>
            </a:extLst>
          </p:cNvPr>
          <p:cNvCxnSpPr/>
          <p:nvPr/>
        </p:nvCxnSpPr>
        <p:spPr>
          <a:xfrm>
            <a:off x="8969499" y="3643308"/>
            <a:ext cx="914400" cy="914400"/>
          </a:xfrm>
          <a:prstGeom prst="bentConnector3">
            <a:avLst/>
          </a:prstGeom>
          <a:ln w="4762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52" name="Picture 51">
            <a:extLst>
              <a:ext uri="{FF2B5EF4-FFF2-40B4-BE49-F238E27FC236}">
                <a16:creationId xmlns:a16="http://schemas.microsoft.com/office/drawing/2014/main" id="{783B36ED-95FC-474B-A1C9-2BEE865167D0}"/>
              </a:ext>
            </a:extLst>
          </p:cNvPr>
          <p:cNvPicPr>
            <a:picLocks noChangeAspect="1"/>
          </p:cNvPicPr>
          <p:nvPr/>
        </p:nvPicPr>
        <p:blipFill>
          <a:blip r:embed="rId4"/>
          <a:stretch>
            <a:fillRect/>
          </a:stretch>
        </p:blipFill>
        <p:spPr>
          <a:xfrm>
            <a:off x="6043084" y="1610778"/>
            <a:ext cx="3294522" cy="3265041"/>
          </a:xfrm>
          <a:prstGeom prst="rect">
            <a:avLst/>
          </a:prstGeom>
        </p:spPr>
      </p:pic>
      <p:sp>
        <p:nvSpPr>
          <p:cNvPr id="19" name="TextBox 18">
            <a:extLst>
              <a:ext uri="{FF2B5EF4-FFF2-40B4-BE49-F238E27FC236}">
                <a16:creationId xmlns:a16="http://schemas.microsoft.com/office/drawing/2014/main" id="{E3DDD198-47B0-BE47-AA0D-A029D6F9618C}"/>
              </a:ext>
            </a:extLst>
          </p:cNvPr>
          <p:cNvSpPr txBox="1"/>
          <p:nvPr/>
        </p:nvSpPr>
        <p:spPr>
          <a:xfrm>
            <a:off x="9771598" y="4086289"/>
            <a:ext cx="1815241" cy="1107996"/>
          </a:xfrm>
          <a:prstGeom prst="rect">
            <a:avLst/>
          </a:prstGeom>
          <a:noFill/>
        </p:spPr>
        <p:txBody>
          <a:bodyPr wrap="none" rtlCol="0">
            <a:spAutoFit/>
          </a:bodyPr>
          <a:lstStyle/>
          <a:p>
            <a:r>
              <a:rPr lang="en-US" sz="6600" dirty="0" err="1">
                <a:latin typeface="Trattatello" panose="020F0403020200020303" pitchFamily="34" charset="0"/>
              </a:rPr>
              <a:t>Watu</a:t>
            </a:r>
            <a:endParaRPr lang="en-US" sz="6600" dirty="0">
              <a:latin typeface="Trattatello" panose="020F0403020200020303" pitchFamily="34" charset="0"/>
            </a:endParaRPr>
          </a:p>
        </p:txBody>
      </p:sp>
    </p:spTree>
    <p:custDataLst>
      <p:tags r:id="rId1"/>
    </p:custDataLst>
    <p:extLst>
      <p:ext uri="{BB962C8B-B14F-4D97-AF65-F5344CB8AC3E}">
        <p14:creationId xmlns:p14="http://schemas.microsoft.com/office/powerpoint/2010/main" val="1891989151"/>
      </p:ext>
    </p:extLst>
  </p:cSld>
  <p:clrMapOvr>
    <a:masterClrMapping/>
  </p:clrMapOvr>
  <mc:AlternateContent xmlns:mc="http://schemas.openxmlformats.org/markup-compatibility/2006" xmlns:p14="http://schemas.microsoft.com/office/powerpoint/2010/main">
    <mc:Choice Requires="p14">
      <p:transition spd="slow" p14:dur="2000" advTm="4841"/>
    </mc:Choice>
    <mc:Fallback xmlns="">
      <p:transition spd="slow" advTm="4841"/>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F545BF0-D446-B34E-86B7-812ACBCC2429}"/>
              </a:ext>
            </a:extLst>
          </p:cNvPr>
          <p:cNvSpPr/>
          <p:nvPr/>
        </p:nvSpPr>
        <p:spPr>
          <a:xfrm>
            <a:off x="6092439" y="1217"/>
            <a:ext cx="3049781" cy="6858000"/>
          </a:xfrm>
          <a:prstGeom prst="rect">
            <a:avLst/>
          </a:prstGeom>
          <a:solidFill>
            <a:srgbClr val="F2D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067F9BE7-5A95-B549-BD48-0E03CA7F3D95}"/>
              </a:ext>
            </a:extLst>
          </p:cNvPr>
          <p:cNvSpPr/>
          <p:nvPr/>
        </p:nvSpPr>
        <p:spPr>
          <a:xfrm>
            <a:off x="-7122" y="1217"/>
            <a:ext cx="3049781" cy="6858000"/>
          </a:xfrm>
          <a:prstGeom prst="rect">
            <a:avLst/>
          </a:prstGeom>
          <a:solidFill>
            <a:srgbClr val="F2D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9BBAFD52-4668-5F48-BBA4-64A04725B53F}"/>
              </a:ext>
            </a:extLst>
          </p:cNvPr>
          <p:cNvSpPr/>
          <p:nvPr/>
        </p:nvSpPr>
        <p:spPr>
          <a:xfrm>
            <a:off x="3042659" y="1217"/>
            <a:ext cx="3049781" cy="6858000"/>
          </a:xfrm>
          <a:prstGeom prst="rect">
            <a:avLst/>
          </a:prstGeom>
          <a:solidFill>
            <a:schemeClr val="bg1">
              <a:lumMod val="75000"/>
              <a:alpha val="9407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9A7835B3-4329-6540-AA71-DEBCAC50DAF5}"/>
              </a:ext>
            </a:extLst>
          </p:cNvPr>
          <p:cNvSpPr/>
          <p:nvPr/>
        </p:nvSpPr>
        <p:spPr>
          <a:xfrm>
            <a:off x="9142220" y="1217"/>
            <a:ext cx="3049781" cy="6858000"/>
          </a:xfrm>
          <a:prstGeom prst="rect">
            <a:avLst/>
          </a:prstGeom>
          <a:solidFill>
            <a:schemeClr val="bg1">
              <a:lumMod val="6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a:extLst>
              <a:ext uri="{FF2B5EF4-FFF2-40B4-BE49-F238E27FC236}">
                <a16:creationId xmlns:a16="http://schemas.microsoft.com/office/drawing/2014/main" id="{EEF88A97-EE9D-354B-B5A5-6D00C3B0FAB9}"/>
              </a:ext>
            </a:extLst>
          </p:cNvPr>
          <p:cNvPicPr>
            <a:picLocks noChangeAspect="1"/>
          </p:cNvPicPr>
          <p:nvPr/>
        </p:nvPicPr>
        <p:blipFill>
          <a:blip r:embed="rId4"/>
          <a:stretch>
            <a:fillRect/>
          </a:stretch>
        </p:blipFill>
        <p:spPr>
          <a:xfrm>
            <a:off x="3583108" y="867081"/>
            <a:ext cx="2122003" cy="1906763"/>
          </a:xfrm>
          <a:prstGeom prst="rect">
            <a:avLst/>
          </a:prstGeom>
        </p:spPr>
      </p:pic>
      <p:cxnSp>
        <p:nvCxnSpPr>
          <p:cNvPr id="49" name="Elbow Connector 48">
            <a:extLst>
              <a:ext uri="{FF2B5EF4-FFF2-40B4-BE49-F238E27FC236}">
                <a16:creationId xmlns:a16="http://schemas.microsoft.com/office/drawing/2014/main" id="{559E6575-9363-E047-A9BB-449B65307B6C}"/>
              </a:ext>
            </a:extLst>
          </p:cNvPr>
          <p:cNvCxnSpPr/>
          <p:nvPr/>
        </p:nvCxnSpPr>
        <p:spPr>
          <a:xfrm>
            <a:off x="8969499" y="3643308"/>
            <a:ext cx="914400" cy="914400"/>
          </a:xfrm>
          <a:prstGeom prst="bentConnector3">
            <a:avLst/>
          </a:prstGeom>
          <a:ln w="4762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52" name="Picture 51">
            <a:extLst>
              <a:ext uri="{FF2B5EF4-FFF2-40B4-BE49-F238E27FC236}">
                <a16:creationId xmlns:a16="http://schemas.microsoft.com/office/drawing/2014/main" id="{783B36ED-95FC-474B-A1C9-2BEE865167D0}"/>
              </a:ext>
            </a:extLst>
          </p:cNvPr>
          <p:cNvPicPr>
            <a:picLocks noChangeAspect="1"/>
          </p:cNvPicPr>
          <p:nvPr/>
        </p:nvPicPr>
        <p:blipFill>
          <a:blip r:embed="rId5"/>
          <a:stretch>
            <a:fillRect/>
          </a:stretch>
        </p:blipFill>
        <p:spPr>
          <a:xfrm>
            <a:off x="6043084" y="1610778"/>
            <a:ext cx="3294522" cy="3265041"/>
          </a:xfrm>
          <a:prstGeom prst="rect">
            <a:avLst/>
          </a:prstGeom>
        </p:spPr>
      </p:pic>
      <p:pic>
        <p:nvPicPr>
          <p:cNvPr id="55" name="Picture 54">
            <a:extLst>
              <a:ext uri="{FF2B5EF4-FFF2-40B4-BE49-F238E27FC236}">
                <a16:creationId xmlns:a16="http://schemas.microsoft.com/office/drawing/2014/main" id="{98579EEF-2B25-CF40-8EA4-592CDCF828AC}"/>
              </a:ext>
            </a:extLst>
          </p:cNvPr>
          <p:cNvPicPr>
            <a:picLocks noChangeAspect="1"/>
          </p:cNvPicPr>
          <p:nvPr/>
        </p:nvPicPr>
        <p:blipFill>
          <a:blip r:embed="rId6"/>
          <a:stretch>
            <a:fillRect/>
          </a:stretch>
        </p:blipFill>
        <p:spPr>
          <a:xfrm>
            <a:off x="3925372" y="3254471"/>
            <a:ext cx="1906342" cy="2240443"/>
          </a:xfrm>
          <a:prstGeom prst="rect">
            <a:avLst/>
          </a:prstGeom>
        </p:spPr>
      </p:pic>
      <p:cxnSp>
        <p:nvCxnSpPr>
          <p:cNvPr id="25" name="Elbow Connector 24">
            <a:extLst>
              <a:ext uri="{FF2B5EF4-FFF2-40B4-BE49-F238E27FC236}">
                <a16:creationId xmlns:a16="http://schemas.microsoft.com/office/drawing/2014/main" id="{7DFCDF5F-299C-E94D-9145-E7CA67612D65}"/>
              </a:ext>
            </a:extLst>
          </p:cNvPr>
          <p:cNvCxnSpPr/>
          <p:nvPr/>
        </p:nvCxnSpPr>
        <p:spPr>
          <a:xfrm>
            <a:off x="5968928" y="2343382"/>
            <a:ext cx="914400" cy="914400"/>
          </a:xfrm>
          <a:prstGeom prst="bentConnector3">
            <a:avLst/>
          </a:prstGeom>
          <a:ln w="4762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EE4AB61F-24A2-1E47-9A3C-FEE90FE94E52}"/>
              </a:ext>
            </a:extLst>
          </p:cNvPr>
          <p:cNvSpPr txBox="1"/>
          <p:nvPr/>
        </p:nvSpPr>
        <p:spPr>
          <a:xfrm>
            <a:off x="9771598" y="4086289"/>
            <a:ext cx="1815241" cy="1107996"/>
          </a:xfrm>
          <a:prstGeom prst="rect">
            <a:avLst/>
          </a:prstGeom>
          <a:noFill/>
        </p:spPr>
        <p:txBody>
          <a:bodyPr wrap="none" rtlCol="0">
            <a:spAutoFit/>
          </a:bodyPr>
          <a:lstStyle/>
          <a:p>
            <a:r>
              <a:rPr lang="en-US" sz="6600" dirty="0" err="1">
                <a:latin typeface="Trattatello" panose="020F0403020200020303" pitchFamily="34" charset="0"/>
              </a:rPr>
              <a:t>Watu</a:t>
            </a:r>
            <a:endParaRPr lang="en-US" sz="6600" dirty="0">
              <a:latin typeface="Trattatello" panose="020F0403020200020303" pitchFamily="34" charset="0"/>
            </a:endParaRPr>
          </a:p>
        </p:txBody>
      </p:sp>
    </p:spTree>
    <p:custDataLst>
      <p:tags r:id="rId1"/>
    </p:custDataLst>
    <p:extLst>
      <p:ext uri="{BB962C8B-B14F-4D97-AF65-F5344CB8AC3E}">
        <p14:creationId xmlns:p14="http://schemas.microsoft.com/office/powerpoint/2010/main" val="2622890795"/>
      </p:ext>
    </p:extLst>
  </p:cSld>
  <p:clrMapOvr>
    <a:masterClrMapping/>
  </p:clrMapOvr>
  <mc:AlternateContent xmlns:mc="http://schemas.openxmlformats.org/markup-compatibility/2006" xmlns:p14="http://schemas.microsoft.com/office/powerpoint/2010/main">
    <mc:Choice Requires="p14">
      <p:transition spd="slow" p14:dur="2000" advTm="5952"/>
    </mc:Choice>
    <mc:Fallback xmlns="">
      <p:transition spd="slow" advTm="5952"/>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F7AA36F7-431D-0E4C-A12F-B696088BBA48}"/>
              </a:ext>
            </a:extLst>
          </p:cNvPr>
          <p:cNvSpPr/>
          <p:nvPr/>
        </p:nvSpPr>
        <p:spPr>
          <a:xfrm>
            <a:off x="6092439" y="1217"/>
            <a:ext cx="3049781" cy="6858000"/>
          </a:xfrm>
          <a:prstGeom prst="rect">
            <a:avLst/>
          </a:prstGeom>
          <a:solidFill>
            <a:srgbClr val="F2D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B436CDAA-6B37-9D47-B152-A229D850CC87}"/>
              </a:ext>
            </a:extLst>
          </p:cNvPr>
          <p:cNvSpPr/>
          <p:nvPr/>
        </p:nvSpPr>
        <p:spPr>
          <a:xfrm>
            <a:off x="-7122" y="1217"/>
            <a:ext cx="3049781" cy="6858000"/>
          </a:xfrm>
          <a:prstGeom prst="rect">
            <a:avLst/>
          </a:prstGeom>
          <a:solidFill>
            <a:srgbClr val="F2D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A4F637F0-B208-C24B-A1D7-5C811F83EFFD}"/>
              </a:ext>
            </a:extLst>
          </p:cNvPr>
          <p:cNvSpPr/>
          <p:nvPr/>
        </p:nvSpPr>
        <p:spPr>
          <a:xfrm>
            <a:off x="3042659" y="1217"/>
            <a:ext cx="3049781" cy="6858000"/>
          </a:xfrm>
          <a:prstGeom prst="rect">
            <a:avLst/>
          </a:prstGeom>
          <a:solidFill>
            <a:schemeClr val="bg1">
              <a:lumMod val="75000"/>
              <a:alpha val="9407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84CBEF9B-2E13-1E42-943F-4DAB3D04517A}"/>
              </a:ext>
            </a:extLst>
          </p:cNvPr>
          <p:cNvSpPr/>
          <p:nvPr/>
        </p:nvSpPr>
        <p:spPr>
          <a:xfrm>
            <a:off x="9142220" y="1217"/>
            <a:ext cx="3049781" cy="6858000"/>
          </a:xfrm>
          <a:prstGeom prst="rect">
            <a:avLst/>
          </a:prstGeom>
          <a:solidFill>
            <a:schemeClr val="bg1">
              <a:lumMod val="6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a:extLst>
              <a:ext uri="{FF2B5EF4-FFF2-40B4-BE49-F238E27FC236}">
                <a16:creationId xmlns:a16="http://schemas.microsoft.com/office/drawing/2014/main" id="{53AD94E3-1C95-1B49-9DD7-E65F4B8A06F1}"/>
              </a:ext>
            </a:extLst>
          </p:cNvPr>
          <p:cNvPicPr>
            <a:picLocks noChangeAspect="1"/>
          </p:cNvPicPr>
          <p:nvPr/>
        </p:nvPicPr>
        <p:blipFill>
          <a:blip r:embed="rId4"/>
          <a:stretch>
            <a:fillRect/>
          </a:stretch>
        </p:blipFill>
        <p:spPr>
          <a:xfrm>
            <a:off x="1804251" y="1734008"/>
            <a:ext cx="1407537" cy="1164259"/>
          </a:xfrm>
          <a:prstGeom prst="rect">
            <a:avLst/>
          </a:prstGeom>
        </p:spPr>
      </p:pic>
      <p:pic>
        <p:nvPicPr>
          <p:cNvPr id="46" name="Picture 45">
            <a:extLst>
              <a:ext uri="{FF2B5EF4-FFF2-40B4-BE49-F238E27FC236}">
                <a16:creationId xmlns:a16="http://schemas.microsoft.com/office/drawing/2014/main" id="{2086E88C-C16A-4548-B713-6C08707F4944}"/>
              </a:ext>
            </a:extLst>
          </p:cNvPr>
          <p:cNvPicPr>
            <a:picLocks noChangeAspect="1"/>
          </p:cNvPicPr>
          <p:nvPr/>
        </p:nvPicPr>
        <p:blipFill>
          <a:blip r:embed="rId4"/>
          <a:stretch>
            <a:fillRect/>
          </a:stretch>
        </p:blipFill>
        <p:spPr>
          <a:xfrm>
            <a:off x="1617754" y="2892139"/>
            <a:ext cx="1320880" cy="1092580"/>
          </a:xfrm>
          <a:prstGeom prst="rect">
            <a:avLst/>
          </a:prstGeom>
        </p:spPr>
      </p:pic>
      <p:pic>
        <p:nvPicPr>
          <p:cNvPr id="47" name="Picture 46">
            <a:extLst>
              <a:ext uri="{FF2B5EF4-FFF2-40B4-BE49-F238E27FC236}">
                <a16:creationId xmlns:a16="http://schemas.microsoft.com/office/drawing/2014/main" id="{EEF88A97-EE9D-354B-B5A5-6D00C3B0FAB9}"/>
              </a:ext>
            </a:extLst>
          </p:cNvPr>
          <p:cNvPicPr>
            <a:picLocks noChangeAspect="1"/>
          </p:cNvPicPr>
          <p:nvPr/>
        </p:nvPicPr>
        <p:blipFill>
          <a:blip r:embed="rId5"/>
          <a:stretch>
            <a:fillRect/>
          </a:stretch>
        </p:blipFill>
        <p:spPr>
          <a:xfrm>
            <a:off x="3583108" y="867081"/>
            <a:ext cx="2122003" cy="1906763"/>
          </a:xfrm>
          <a:prstGeom prst="rect">
            <a:avLst/>
          </a:prstGeom>
        </p:spPr>
      </p:pic>
      <p:cxnSp>
        <p:nvCxnSpPr>
          <p:cNvPr id="48" name="Elbow Connector 47">
            <a:extLst>
              <a:ext uri="{FF2B5EF4-FFF2-40B4-BE49-F238E27FC236}">
                <a16:creationId xmlns:a16="http://schemas.microsoft.com/office/drawing/2014/main" id="{3B91C7FE-A202-A643-B4D1-CA46356837BD}"/>
              </a:ext>
            </a:extLst>
          </p:cNvPr>
          <p:cNvCxnSpPr>
            <a:cxnSpLocks/>
          </p:cNvCxnSpPr>
          <p:nvPr/>
        </p:nvCxnSpPr>
        <p:spPr>
          <a:xfrm>
            <a:off x="3211788" y="2467930"/>
            <a:ext cx="914400" cy="914400"/>
          </a:xfrm>
          <a:prstGeom prst="bentConnector3">
            <a:avLst/>
          </a:prstGeom>
          <a:ln w="4762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9" name="Elbow Connector 48">
            <a:extLst>
              <a:ext uri="{FF2B5EF4-FFF2-40B4-BE49-F238E27FC236}">
                <a16:creationId xmlns:a16="http://schemas.microsoft.com/office/drawing/2014/main" id="{559E6575-9363-E047-A9BB-449B65307B6C}"/>
              </a:ext>
            </a:extLst>
          </p:cNvPr>
          <p:cNvCxnSpPr/>
          <p:nvPr/>
        </p:nvCxnSpPr>
        <p:spPr>
          <a:xfrm>
            <a:off x="8969499" y="3643308"/>
            <a:ext cx="914400" cy="914400"/>
          </a:xfrm>
          <a:prstGeom prst="bentConnector3">
            <a:avLst/>
          </a:prstGeom>
          <a:ln w="4762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52" name="Picture 51">
            <a:extLst>
              <a:ext uri="{FF2B5EF4-FFF2-40B4-BE49-F238E27FC236}">
                <a16:creationId xmlns:a16="http://schemas.microsoft.com/office/drawing/2014/main" id="{783B36ED-95FC-474B-A1C9-2BEE865167D0}"/>
              </a:ext>
            </a:extLst>
          </p:cNvPr>
          <p:cNvPicPr>
            <a:picLocks noChangeAspect="1"/>
          </p:cNvPicPr>
          <p:nvPr/>
        </p:nvPicPr>
        <p:blipFill>
          <a:blip r:embed="rId6"/>
          <a:stretch>
            <a:fillRect/>
          </a:stretch>
        </p:blipFill>
        <p:spPr>
          <a:xfrm>
            <a:off x="6043084" y="1610778"/>
            <a:ext cx="3294522" cy="3265041"/>
          </a:xfrm>
          <a:prstGeom prst="rect">
            <a:avLst/>
          </a:prstGeom>
        </p:spPr>
      </p:pic>
      <p:pic>
        <p:nvPicPr>
          <p:cNvPr id="55" name="Picture 54">
            <a:extLst>
              <a:ext uri="{FF2B5EF4-FFF2-40B4-BE49-F238E27FC236}">
                <a16:creationId xmlns:a16="http://schemas.microsoft.com/office/drawing/2014/main" id="{98579EEF-2B25-CF40-8EA4-592CDCF828AC}"/>
              </a:ext>
            </a:extLst>
          </p:cNvPr>
          <p:cNvPicPr>
            <a:picLocks noChangeAspect="1"/>
          </p:cNvPicPr>
          <p:nvPr/>
        </p:nvPicPr>
        <p:blipFill>
          <a:blip r:embed="rId7"/>
          <a:stretch>
            <a:fillRect/>
          </a:stretch>
        </p:blipFill>
        <p:spPr>
          <a:xfrm>
            <a:off x="3925372" y="3254471"/>
            <a:ext cx="1906342" cy="2240443"/>
          </a:xfrm>
          <a:prstGeom prst="rect">
            <a:avLst/>
          </a:prstGeom>
        </p:spPr>
      </p:pic>
      <p:cxnSp>
        <p:nvCxnSpPr>
          <p:cNvPr id="25" name="Elbow Connector 24">
            <a:extLst>
              <a:ext uri="{FF2B5EF4-FFF2-40B4-BE49-F238E27FC236}">
                <a16:creationId xmlns:a16="http://schemas.microsoft.com/office/drawing/2014/main" id="{7DFCDF5F-299C-E94D-9145-E7CA67612D65}"/>
              </a:ext>
            </a:extLst>
          </p:cNvPr>
          <p:cNvCxnSpPr/>
          <p:nvPr/>
        </p:nvCxnSpPr>
        <p:spPr>
          <a:xfrm>
            <a:off x="5968928" y="2343382"/>
            <a:ext cx="914400" cy="914400"/>
          </a:xfrm>
          <a:prstGeom prst="bentConnector3">
            <a:avLst/>
          </a:prstGeom>
          <a:ln w="4762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6918C4C0-B174-5448-B038-8BE779A83BFF}"/>
              </a:ext>
            </a:extLst>
          </p:cNvPr>
          <p:cNvSpPr txBox="1"/>
          <p:nvPr/>
        </p:nvSpPr>
        <p:spPr>
          <a:xfrm>
            <a:off x="9771598" y="4086289"/>
            <a:ext cx="1815241" cy="1107996"/>
          </a:xfrm>
          <a:prstGeom prst="rect">
            <a:avLst/>
          </a:prstGeom>
          <a:noFill/>
        </p:spPr>
        <p:txBody>
          <a:bodyPr wrap="none" rtlCol="0">
            <a:spAutoFit/>
          </a:bodyPr>
          <a:lstStyle/>
          <a:p>
            <a:r>
              <a:rPr lang="en-US" sz="6600" dirty="0" err="1">
                <a:latin typeface="Trattatello" panose="020F0403020200020303" pitchFamily="34" charset="0"/>
              </a:rPr>
              <a:t>Watu</a:t>
            </a:r>
            <a:endParaRPr lang="en-US" sz="6600" dirty="0">
              <a:latin typeface="Trattatello" panose="020F0403020200020303" pitchFamily="34" charset="0"/>
            </a:endParaRPr>
          </a:p>
        </p:txBody>
      </p:sp>
    </p:spTree>
    <p:custDataLst>
      <p:tags r:id="rId1"/>
    </p:custDataLst>
    <p:extLst>
      <p:ext uri="{BB962C8B-B14F-4D97-AF65-F5344CB8AC3E}">
        <p14:creationId xmlns:p14="http://schemas.microsoft.com/office/powerpoint/2010/main" val="4270285828"/>
      </p:ext>
    </p:extLst>
  </p:cSld>
  <p:clrMapOvr>
    <a:masterClrMapping/>
  </p:clrMapOvr>
  <mc:AlternateContent xmlns:mc="http://schemas.openxmlformats.org/markup-compatibility/2006" xmlns:p14="http://schemas.microsoft.com/office/powerpoint/2010/main">
    <mc:Choice Requires="p14">
      <p:transition spd="slow" p14:dur="2000" advTm="6233"/>
    </mc:Choice>
    <mc:Fallback xmlns="">
      <p:transition spd="slow" advTm="6233"/>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D6642477-95D7-B042-8B5F-76706105AFA5}"/>
              </a:ext>
            </a:extLst>
          </p:cNvPr>
          <p:cNvSpPr/>
          <p:nvPr/>
        </p:nvSpPr>
        <p:spPr>
          <a:xfrm>
            <a:off x="6092439" y="1217"/>
            <a:ext cx="3049781" cy="6858000"/>
          </a:xfrm>
          <a:prstGeom prst="rect">
            <a:avLst/>
          </a:prstGeom>
          <a:solidFill>
            <a:srgbClr val="F2D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6F3D36E0-A457-BF41-A831-FAE4A3EEB19C}"/>
              </a:ext>
            </a:extLst>
          </p:cNvPr>
          <p:cNvSpPr/>
          <p:nvPr/>
        </p:nvSpPr>
        <p:spPr>
          <a:xfrm>
            <a:off x="-7122" y="1217"/>
            <a:ext cx="3049781" cy="6858000"/>
          </a:xfrm>
          <a:prstGeom prst="rect">
            <a:avLst/>
          </a:prstGeom>
          <a:solidFill>
            <a:srgbClr val="F2D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1FF862BA-1880-CA40-99BE-609770CCA351}"/>
              </a:ext>
            </a:extLst>
          </p:cNvPr>
          <p:cNvSpPr/>
          <p:nvPr/>
        </p:nvSpPr>
        <p:spPr>
          <a:xfrm>
            <a:off x="3042659" y="1217"/>
            <a:ext cx="3049781" cy="6858000"/>
          </a:xfrm>
          <a:prstGeom prst="rect">
            <a:avLst/>
          </a:prstGeom>
          <a:solidFill>
            <a:schemeClr val="bg1">
              <a:lumMod val="75000"/>
              <a:alpha val="9407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B249D0B6-5400-4445-B488-94227CB253F8}"/>
              </a:ext>
            </a:extLst>
          </p:cNvPr>
          <p:cNvSpPr/>
          <p:nvPr/>
        </p:nvSpPr>
        <p:spPr>
          <a:xfrm>
            <a:off x="9142220" y="1217"/>
            <a:ext cx="3049781" cy="6858000"/>
          </a:xfrm>
          <a:prstGeom prst="rect">
            <a:avLst/>
          </a:prstGeom>
          <a:solidFill>
            <a:schemeClr val="bg1">
              <a:lumMod val="6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a:extLst>
              <a:ext uri="{FF2B5EF4-FFF2-40B4-BE49-F238E27FC236}">
                <a16:creationId xmlns:a16="http://schemas.microsoft.com/office/drawing/2014/main" id="{53AD94E3-1C95-1B49-9DD7-E65F4B8A06F1}"/>
              </a:ext>
            </a:extLst>
          </p:cNvPr>
          <p:cNvPicPr>
            <a:picLocks noChangeAspect="1"/>
          </p:cNvPicPr>
          <p:nvPr/>
        </p:nvPicPr>
        <p:blipFill>
          <a:blip r:embed="rId4"/>
          <a:stretch>
            <a:fillRect/>
          </a:stretch>
        </p:blipFill>
        <p:spPr>
          <a:xfrm>
            <a:off x="1804251" y="1734008"/>
            <a:ext cx="1407537" cy="1164259"/>
          </a:xfrm>
          <a:prstGeom prst="rect">
            <a:avLst/>
          </a:prstGeom>
        </p:spPr>
      </p:pic>
      <p:pic>
        <p:nvPicPr>
          <p:cNvPr id="46" name="Picture 45">
            <a:extLst>
              <a:ext uri="{FF2B5EF4-FFF2-40B4-BE49-F238E27FC236}">
                <a16:creationId xmlns:a16="http://schemas.microsoft.com/office/drawing/2014/main" id="{2086E88C-C16A-4548-B713-6C08707F4944}"/>
              </a:ext>
            </a:extLst>
          </p:cNvPr>
          <p:cNvPicPr>
            <a:picLocks noChangeAspect="1"/>
          </p:cNvPicPr>
          <p:nvPr/>
        </p:nvPicPr>
        <p:blipFill>
          <a:blip r:embed="rId4"/>
          <a:stretch>
            <a:fillRect/>
          </a:stretch>
        </p:blipFill>
        <p:spPr>
          <a:xfrm>
            <a:off x="1617754" y="2892139"/>
            <a:ext cx="1320880" cy="1092580"/>
          </a:xfrm>
          <a:prstGeom prst="rect">
            <a:avLst/>
          </a:prstGeom>
        </p:spPr>
      </p:pic>
      <p:pic>
        <p:nvPicPr>
          <p:cNvPr id="47" name="Picture 46">
            <a:extLst>
              <a:ext uri="{FF2B5EF4-FFF2-40B4-BE49-F238E27FC236}">
                <a16:creationId xmlns:a16="http://schemas.microsoft.com/office/drawing/2014/main" id="{EEF88A97-EE9D-354B-B5A5-6D00C3B0FAB9}"/>
              </a:ext>
            </a:extLst>
          </p:cNvPr>
          <p:cNvPicPr>
            <a:picLocks noChangeAspect="1"/>
          </p:cNvPicPr>
          <p:nvPr/>
        </p:nvPicPr>
        <p:blipFill>
          <a:blip r:embed="rId5"/>
          <a:stretch>
            <a:fillRect/>
          </a:stretch>
        </p:blipFill>
        <p:spPr>
          <a:xfrm>
            <a:off x="3583108" y="867081"/>
            <a:ext cx="2122003" cy="1906763"/>
          </a:xfrm>
          <a:prstGeom prst="rect">
            <a:avLst/>
          </a:prstGeom>
        </p:spPr>
      </p:pic>
      <p:cxnSp>
        <p:nvCxnSpPr>
          <p:cNvPr id="48" name="Elbow Connector 47">
            <a:extLst>
              <a:ext uri="{FF2B5EF4-FFF2-40B4-BE49-F238E27FC236}">
                <a16:creationId xmlns:a16="http://schemas.microsoft.com/office/drawing/2014/main" id="{3B91C7FE-A202-A643-B4D1-CA46356837BD}"/>
              </a:ext>
            </a:extLst>
          </p:cNvPr>
          <p:cNvCxnSpPr>
            <a:cxnSpLocks/>
          </p:cNvCxnSpPr>
          <p:nvPr/>
        </p:nvCxnSpPr>
        <p:spPr>
          <a:xfrm>
            <a:off x="3211788" y="2467930"/>
            <a:ext cx="914400" cy="914400"/>
          </a:xfrm>
          <a:prstGeom prst="bentConnector3">
            <a:avLst/>
          </a:prstGeom>
          <a:ln w="4762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9" name="Elbow Connector 48">
            <a:extLst>
              <a:ext uri="{FF2B5EF4-FFF2-40B4-BE49-F238E27FC236}">
                <a16:creationId xmlns:a16="http://schemas.microsoft.com/office/drawing/2014/main" id="{559E6575-9363-E047-A9BB-449B65307B6C}"/>
              </a:ext>
            </a:extLst>
          </p:cNvPr>
          <p:cNvCxnSpPr/>
          <p:nvPr/>
        </p:nvCxnSpPr>
        <p:spPr>
          <a:xfrm>
            <a:off x="8969499" y="3643308"/>
            <a:ext cx="914400" cy="914400"/>
          </a:xfrm>
          <a:prstGeom prst="bentConnector3">
            <a:avLst/>
          </a:prstGeom>
          <a:ln w="4762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50">
            <a:extLst>
              <a:ext uri="{FF2B5EF4-FFF2-40B4-BE49-F238E27FC236}">
                <a16:creationId xmlns:a16="http://schemas.microsoft.com/office/drawing/2014/main" id="{D78BC973-79A1-B64E-B638-23FBFA3E00A2}"/>
              </a:ext>
            </a:extLst>
          </p:cNvPr>
          <p:cNvCxnSpPr/>
          <p:nvPr/>
        </p:nvCxnSpPr>
        <p:spPr>
          <a:xfrm>
            <a:off x="1165024" y="1183228"/>
            <a:ext cx="914400" cy="914400"/>
          </a:xfrm>
          <a:prstGeom prst="bentConnector3">
            <a:avLst/>
          </a:prstGeom>
          <a:ln w="4762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52" name="Picture 51">
            <a:extLst>
              <a:ext uri="{FF2B5EF4-FFF2-40B4-BE49-F238E27FC236}">
                <a16:creationId xmlns:a16="http://schemas.microsoft.com/office/drawing/2014/main" id="{783B36ED-95FC-474B-A1C9-2BEE865167D0}"/>
              </a:ext>
            </a:extLst>
          </p:cNvPr>
          <p:cNvPicPr>
            <a:picLocks noChangeAspect="1"/>
          </p:cNvPicPr>
          <p:nvPr/>
        </p:nvPicPr>
        <p:blipFill>
          <a:blip r:embed="rId6"/>
          <a:stretch>
            <a:fillRect/>
          </a:stretch>
        </p:blipFill>
        <p:spPr>
          <a:xfrm>
            <a:off x="6043084" y="1610778"/>
            <a:ext cx="3294522" cy="3265041"/>
          </a:xfrm>
          <a:prstGeom prst="rect">
            <a:avLst/>
          </a:prstGeom>
        </p:spPr>
      </p:pic>
      <p:pic>
        <p:nvPicPr>
          <p:cNvPr id="53" name="Picture 52">
            <a:extLst>
              <a:ext uri="{FF2B5EF4-FFF2-40B4-BE49-F238E27FC236}">
                <a16:creationId xmlns:a16="http://schemas.microsoft.com/office/drawing/2014/main" id="{13E82CD5-0A88-9F4D-BB1F-180E31AEA9F5}"/>
              </a:ext>
            </a:extLst>
          </p:cNvPr>
          <p:cNvPicPr>
            <a:picLocks noChangeAspect="1"/>
          </p:cNvPicPr>
          <p:nvPr/>
        </p:nvPicPr>
        <p:blipFill>
          <a:blip r:embed="rId7"/>
          <a:stretch>
            <a:fillRect/>
          </a:stretch>
        </p:blipFill>
        <p:spPr>
          <a:xfrm>
            <a:off x="154778" y="200620"/>
            <a:ext cx="1021484" cy="1021484"/>
          </a:xfrm>
          <a:prstGeom prst="rect">
            <a:avLst/>
          </a:prstGeom>
        </p:spPr>
      </p:pic>
      <p:pic>
        <p:nvPicPr>
          <p:cNvPr id="54" name="Picture 53">
            <a:extLst>
              <a:ext uri="{FF2B5EF4-FFF2-40B4-BE49-F238E27FC236}">
                <a16:creationId xmlns:a16="http://schemas.microsoft.com/office/drawing/2014/main" id="{F986D1B2-BA97-E34A-B83A-D1554CDF30E6}"/>
              </a:ext>
            </a:extLst>
          </p:cNvPr>
          <p:cNvPicPr>
            <a:picLocks noChangeAspect="1"/>
          </p:cNvPicPr>
          <p:nvPr/>
        </p:nvPicPr>
        <p:blipFill>
          <a:blip r:embed="rId7"/>
          <a:stretch>
            <a:fillRect/>
          </a:stretch>
        </p:blipFill>
        <p:spPr>
          <a:xfrm>
            <a:off x="96076" y="1223266"/>
            <a:ext cx="1021484" cy="1021484"/>
          </a:xfrm>
          <a:prstGeom prst="rect">
            <a:avLst/>
          </a:prstGeom>
        </p:spPr>
      </p:pic>
      <p:pic>
        <p:nvPicPr>
          <p:cNvPr id="55" name="Picture 54">
            <a:extLst>
              <a:ext uri="{FF2B5EF4-FFF2-40B4-BE49-F238E27FC236}">
                <a16:creationId xmlns:a16="http://schemas.microsoft.com/office/drawing/2014/main" id="{98579EEF-2B25-CF40-8EA4-592CDCF828AC}"/>
              </a:ext>
            </a:extLst>
          </p:cNvPr>
          <p:cNvPicPr>
            <a:picLocks noChangeAspect="1"/>
          </p:cNvPicPr>
          <p:nvPr/>
        </p:nvPicPr>
        <p:blipFill>
          <a:blip r:embed="rId8"/>
          <a:stretch>
            <a:fillRect/>
          </a:stretch>
        </p:blipFill>
        <p:spPr>
          <a:xfrm>
            <a:off x="3925372" y="3254471"/>
            <a:ext cx="1906342" cy="2240443"/>
          </a:xfrm>
          <a:prstGeom prst="rect">
            <a:avLst/>
          </a:prstGeom>
        </p:spPr>
      </p:pic>
      <p:cxnSp>
        <p:nvCxnSpPr>
          <p:cNvPr id="25" name="Elbow Connector 24">
            <a:extLst>
              <a:ext uri="{FF2B5EF4-FFF2-40B4-BE49-F238E27FC236}">
                <a16:creationId xmlns:a16="http://schemas.microsoft.com/office/drawing/2014/main" id="{7DFCDF5F-299C-E94D-9145-E7CA67612D65}"/>
              </a:ext>
            </a:extLst>
          </p:cNvPr>
          <p:cNvCxnSpPr/>
          <p:nvPr/>
        </p:nvCxnSpPr>
        <p:spPr>
          <a:xfrm>
            <a:off x="5968928" y="2343382"/>
            <a:ext cx="914400" cy="914400"/>
          </a:xfrm>
          <a:prstGeom prst="bentConnector3">
            <a:avLst/>
          </a:prstGeom>
          <a:ln w="4762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6D761C76-8D45-3D47-A07C-ED1579728B89}"/>
              </a:ext>
            </a:extLst>
          </p:cNvPr>
          <p:cNvSpPr txBox="1"/>
          <p:nvPr/>
        </p:nvSpPr>
        <p:spPr>
          <a:xfrm>
            <a:off x="9771598" y="4086289"/>
            <a:ext cx="1815241" cy="1107996"/>
          </a:xfrm>
          <a:prstGeom prst="rect">
            <a:avLst/>
          </a:prstGeom>
          <a:noFill/>
        </p:spPr>
        <p:txBody>
          <a:bodyPr wrap="none" rtlCol="0">
            <a:spAutoFit/>
          </a:bodyPr>
          <a:lstStyle/>
          <a:p>
            <a:r>
              <a:rPr lang="en-US" sz="6600" dirty="0" err="1">
                <a:latin typeface="Trattatello" panose="020F0403020200020303" pitchFamily="34" charset="0"/>
              </a:rPr>
              <a:t>Watu</a:t>
            </a:r>
            <a:endParaRPr lang="en-US" sz="6600" dirty="0">
              <a:latin typeface="Trattatello" panose="020F0403020200020303" pitchFamily="34" charset="0"/>
            </a:endParaRPr>
          </a:p>
        </p:txBody>
      </p:sp>
    </p:spTree>
    <p:custDataLst>
      <p:tags r:id="rId1"/>
    </p:custDataLst>
    <p:extLst>
      <p:ext uri="{BB962C8B-B14F-4D97-AF65-F5344CB8AC3E}">
        <p14:creationId xmlns:p14="http://schemas.microsoft.com/office/powerpoint/2010/main" val="1086917334"/>
      </p:ext>
    </p:extLst>
  </p:cSld>
  <p:clrMapOvr>
    <a:masterClrMapping/>
  </p:clrMapOvr>
  <mc:AlternateContent xmlns:mc="http://schemas.openxmlformats.org/markup-compatibility/2006" xmlns:p14="http://schemas.microsoft.com/office/powerpoint/2010/main">
    <mc:Choice Requires="p14">
      <p:transition spd="slow" p14:dur="2000" advTm="11899"/>
    </mc:Choice>
    <mc:Fallback xmlns="">
      <p:transition spd="slow" advTm="11899"/>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41CFA14-9FE6-E645-B878-C33B92F3F4F3}"/>
              </a:ext>
            </a:extLst>
          </p:cNvPr>
          <p:cNvSpPr/>
          <p:nvPr/>
        </p:nvSpPr>
        <p:spPr>
          <a:xfrm>
            <a:off x="6092439" y="1217"/>
            <a:ext cx="3049781" cy="6858000"/>
          </a:xfrm>
          <a:prstGeom prst="rect">
            <a:avLst/>
          </a:prstGeom>
          <a:solidFill>
            <a:srgbClr val="F2D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A7A65154-81E7-7846-B608-B2A56406E324}"/>
              </a:ext>
            </a:extLst>
          </p:cNvPr>
          <p:cNvSpPr/>
          <p:nvPr/>
        </p:nvSpPr>
        <p:spPr>
          <a:xfrm>
            <a:off x="-7122" y="1217"/>
            <a:ext cx="3049781" cy="6858000"/>
          </a:xfrm>
          <a:prstGeom prst="rect">
            <a:avLst/>
          </a:prstGeom>
          <a:solidFill>
            <a:srgbClr val="F2D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1BA60D-6EEE-4248-A5EE-87C91D0E8559}"/>
              </a:ext>
            </a:extLst>
          </p:cNvPr>
          <p:cNvSpPr/>
          <p:nvPr/>
        </p:nvSpPr>
        <p:spPr>
          <a:xfrm>
            <a:off x="3042659" y="1217"/>
            <a:ext cx="3049781" cy="6858000"/>
          </a:xfrm>
          <a:prstGeom prst="rect">
            <a:avLst/>
          </a:prstGeom>
          <a:solidFill>
            <a:schemeClr val="bg1">
              <a:lumMod val="75000"/>
              <a:alpha val="9407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24391D1-DABC-184F-B899-CA7631CBB5D1}"/>
              </a:ext>
            </a:extLst>
          </p:cNvPr>
          <p:cNvSpPr/>
          <p:nvPr/>
        </p:nvSpPr>
        <p:spPr>
          <a:xfrm>
            <a:off x="9142220" y="1217"/>
            <a:ext cx="3049781" cy="6858000"/>
          </a:xfrm>
          <a:prstGeom prst="rect">
            <a:avLst/>
          </a:prstGeom>
          <a:solidFill>
            <a:schemeClr val="bg1">
              <a:lumMod val="6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a:extLst>
              <a:ext uri="{FF2B5EF4-FFF2-40B4-BE49-F238E27FC236}">
                <a16:creationId xmlns:a16="http://schemas.microsoft.com/office/drawing/2014/main" id="{3BF707D0-0A5E-9940-B36D-2A6D4F936670}"/>
              </a:ext>
            </a:extLst>
          </p:cNvPr>
          <p:cNvPicPr>
            <a:picLocks noChangeAspect="1"/>
          </p:cNvPicPr>
          <p:nvPr/>
        </p:nvPicPr>
        <p:blipFill>
          <a:blip r:embed="rId4"/>
          <a:stretch>
            <a:fillRect/>
          </a:stretch>
        </p:blipFill>
        <p:spPr>
          <a:xfrm rot="6367616">
            <a:off x="10506857" y="5544894"/>
            <a:ext cx="2186525" cy="1647071"/>
          </a:xfrm>
          <a:prstGeom prst="rect">
            <a:avLst/>
          </a:prstGeom>
        </p:spPr>
      </p:pic>
      <p:sp>
        <p:nvSpPr>
          <p:cNvPr id="45" name="TextBox 44">
            <a:extLst>
              <a:ext uri="{FF2B5EF4-FFF2-40B4-BE49-F238E27FC236}">
                <a16:creationId xmlns:a16="http://schemas.microsoft.com/office/drawing/2014/main" id="{E302D6E5-08E5-D344-8A7A-BBA5FA09BF61}"/>
              </a:ext>
            </a:extLst>
          </p:cNvPr>
          <p:cNvSpPr txBox="1"/>
          <p:nvPr/>
        </p:nvSpPr>
        <p:spPr>
          <a:xfrm>
            <a:off x="9171412" y="5982087"/>
            <a:ext cx="1395458" cy="538190"/>
          </a:xfrm>
          <a:prstGeom prst="rect">
            <a:avLst/>
          </a:prstGeom>
          <a:noFill/>
        </p:spPr>
        <p:txBody>
          <a:bodyPr wrap="none" rtlCol="0">
            <a:spAutoFit/>
          </a:bodyPr>
          <a:lstStyle/>
          <a:p>
            <a:r>
              <a:rPr lang="en-US" sz="3600" dirty="0" err="1">
                <a:latin typeface="Modern Love Caps" pitchFamily="82" charset="0"/>
              </a:rPr>
              <a:t>kibui</a:t>
            </a:r>
            <a:r>
              <a:rPr lang="en-US" sz="3600" dirty="0">
                <a:latin typeface="Modern Love Caps" pitchFamily="82" charset="0"/>
              </a:rPr>
              <a:t> </a:t>
            </a:r>
            <a:r>
              <a:rPr lang="en-US" sz="3600" dirty="0" err="1">
                <a:latin typeface="Modern Love Caps" pitchFamily="82" charset="0"/>
              </a:rPr>
              <a:t>kago</a:t>
            </a:r>
            <a:endParaRPr lang="en-US" sz="3600" dirty="0">
              <a:latin typeface="Modern Love Caps" pitchFamily="82" charset="0"/>
            </a:endParaRPr>
          </a:p>
        </p:txBody>
      </p:sp>
      <p:pic>
        <p:nvPicPr>
          <p:cNvPr id="46" name="Picture 45">
            <a:extLst>
              <a:ext uri="{FF2B5EF4-FFF2-40B4-BE49-F238E27FC236}">
                <a16:creationId xmlns:a16="http://schemas.microsoft.com/office/drawing/2014/main" id="{BA4DB946-8EF0-7C4A-BCB6-7E7832E8EBE5}"/>
              </a:ext>
            </a:extLst>
          </p:cNvPr>
          <p:cNvPicPr>
            <a:picLocks noChangeAspect="1"/>
          </p:cNvPicPr>
          <p:nvPr/>
        </p:nvPicPr>
        <p:blipFill>
          <a:blip r:embed="rId5"/>
          <a:stretch>
            <a:fillRect/>
          </a:stretch>
        </p:blipFill>
        <p:spPr>
          <a:xfrm>
            <a:off x="8130677" y="5998807"/>
            <a:ext cx="816988" cy="643161"/>
          </a:xfrm>
          <a:prstGeom prst="rect">
            <a:avLst/>
          </a:prstGeom>
        </p:spPr>
      </p:pic>
      <p:pic>
        <p:nvPicPr>
          <p:cNvPr id="47" name="Picture 46">
            <a:extLst>
              <a:ext uri="{FF2B5EF4-FFF2-40B4-BE49-F238E27FC236}">
                <a16:creationId xmlns:a16="http://schemas.microsoft.com/office/drawing/2014/main" id="{A25FEF89-1506-FA42-865C-1C219312D00F}"/>
              </a:ext>
            </a:extLst>
          </p:cNvPr>
          <p:cNvPicPr>
            <a:picLocks noChangeAspect="1"/>
          </p:cNvPicPr>
          <p:nvPr/>
        </p:nvPicPr>
        <p:blipFill>
          <a:blip r:embed="rId6"/>
          <a:stretch>
            <a:fillRect/>
          </a:stretch>
        </p:blipFill>
        <p:spPr>
          <a:xfrm>
            <a:off x="9787353" y="5998807"/>
            <a:ext cx="163575" cy="74189"/>
          </a:xfrm>
          <a:prstGeom prst="rect">
            <a:avLst/>
          </a:prstGeom>
        </p:spPr>
      </p:pic>
      <p:pic>
        <p:nvPicPr>
          <p:cNvPr id="48" name="Picture 47">
            <a:extLst>
              <a:ext uri="{FF2B5EF4-FFF2-40B4-BE49-F238E27FC236}">
                <a16:creationId xmlns:a16="http://schemas.microsoft.com/office/drawing/2014/main" id="{270A79FD-298A-C045-ABB3-98C20ADEEB71}"/>
              </a:ext>
            </a:extLst>
          </p:cNvPr>
          <p:cNvPicPr>
            <a:picLocks noChangeAspect="1"/>
          </p:cNvPicPr>
          <p:nvPr/>
        </p:nvPicPr>
        <p:blipFill>
          <a:blip r:embed="rId6"/>
          <a:stretch>
            <a:fillRect/>
          </a:stretch>
        </p:blipFill>
        <p:spPr>
          <a:xfrm>
            <a:off x="9428301" y="5982087"/>
            <a:ext cx="163575" cy="74189"/>
          </a:xfrm>
          <a:prstGeom prst="rect">
            <a:avLst/>
          </a:prstGeom>
        </p:spPr>
      </p:pic>
      <p:cxnSp>
        <p:nvCxnSpPr>
          <p:cNvPr id="4" name="Straight Connector 3">
            <a:extLst>
              <a:ext uri="{FF2B5EF4-FFF2-40B4-BE49-F238E27FC236}">
                <a16:creationId xmlns:a16="http://schemas.microsoft.com/office/drawing/2014/main" id="{7571AF11-2D3C-5C4D-B26E-ECFB482CCA4A}"/>
              </a:ext>
            </a:extLst>
          </p:cNvPr>
          <p:cNvCxnSpPr>
            <a:cxnSpLocks/>
          </p:cNvCxnSpPr>
          <p:nvPr/>
        </p:nvCxnSpPr>
        <p:spPr>
          <a:xfrm>
            <a:off x="1376189" y="5182870"/>
            <a:ext cx="0" cy="0"/>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9F489CB9-D553-1D42-8782-AA6F532B3584}"/>
              </a:ext>
            </a:extLst>
          </p:cNvPr>
          <p:cNvPicPr>
            <a:picLocks noChangeAspect="1"/>
          </p:cNvPicPr>
          <p:nvPr/>
        </p:nvPicPr>
        <p:blipFill>
          <a:blip r:embed="rId7"/>
          <a:stretch>
            <a:fillRect/>
          </a:stretch>
        </p:blipFill>
        <p:spPr>
          <a:xfrm>
            <a:off x="3727892" y="2220078"/>
            <a:ext cx="1156032" cy="1208922"/>
          </a:xfrm>
          <a:prstGeom prst="rect">
            <a:avLst/>
          </a:prstGeom>
        </p:spPr>
      </p:pic>
      <p:pic>
        <p:nvPicPr>
          <p:cNvPr id="17" name="Picture 1" descr="Picture 1">
            <a:extLst>
              <a:ext uri="{FF2B5EF4-FFF2-40B4-BE49-F238E27FC236}">
                <a16:creationId xmlns:a16="http://schemas.microsoft.com/office/drawing/2014/main" id="{2B1014D9-78A8-3346-B545-B0DAD22C970B}"/>
              </a:ext>
            </a:extLst>
          </p:cNvPr>
          <p:cNvPicPr>
            <a:picLocks noChangeAspect="1"/>
          </p:cNvPicPr>
          <p:nvPr/>
        </p:nvPicPr>
        <p:blipFill>
          <a:blip r:embed="rId8"/>
          <a:stretch>
            <a:fillRect/>
          </a:stretch>
        </p:blipFill>
        <p:spPr>
          <a:xfrm rot="221302">
            <a:off x="893784" y="886652"/>
            <a:ext cx="1940324" cy="5424985"/>
          </a:xfrm>
          <a:prstGeom prst="rect">
            <a:avLst/>
          </a:prstGeom>
          <a:ln w="12700">
            <a:miter lim="400000"/>
          </a:ln>
        </p:spPr>
      </p:pic>
    </p:spTree>
    <p:custDataLst>
      <p:tags r:id="rId1"/>
    </p:custDataLst>
    <p:extLst>
      <p:ext uri="{BB962C8B-B14F-4D97-AF65-F5344CB8AC3E}">
        <p14:creationId xmlns:p14="http://schemas.microsoft.com/office/powerpoint/2010/main" val="1587987046"/>
      </p:ext>
    </p:extLst>
  </p:cSld>
  <p:clrMapOvr>
    <a:masterClrMapping/>
  </p:clrMapOvr>
  <mc:AlternateContent xmlns:mc="http://schemas.openxmlformats.org/markup-compatibility/2006" xmlns:p14="http://schemas.microsoft.com/office/powerpoint/2010/main">
    <mc:Choice Requires="p14">
      <p:transition spd="slow" p14:dur="2000" advTm="5040"/>
    </mc:Choice>
    <mc:Fallback xmlns="">
      <p:transition spd="slow" advTm="504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BEBBBD40-E7D5-4C48-8D85-42DC370467AC}"/>
              </a:ext>
            </a:extLst>
          </p:cNvPr>
          <p:cNvSpPr/>
          <p:nvPr/>
        </p:nvSpPr>
        <p:spPr>
          <a:xfrm>
            <a:off x="6092439" y="1217"/>
            <a:ext cx="3049781" cy="6858000"/>
          </a:xfrm>
          <a:prstGeom prst="rect">
            <a:avLst/>
          </a:prstGeom>
          <a:solidFill>
            <a:srgbClr val="F2D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760125AC-D1D4-C24B-96B8-98F957546110}"/>
              </a:ext>
            </a:extLst>
          </p:cNvPr>
          <p:cNvSpPr/>
          <p:nvPr/>
        </p:nvSpPr>
        <p:spPr>
          <a:xfrm>
            <a:off x="-7122" y="1217"/>
            <a:ext cx="3049781" cy="6858000"/>
          </a:xfrm>
          <a:prstGeom prst="rect">
            <a:avLst/>
          </a:prstGeom>
          <a:solidFill>
            <a:srgbClr val="F2D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EEAE8B9-A3BC-164B-A807-640D9D2155A8}"/>
              </a:ext>
            </a:extLst>
          </p:cNvPr>
          <p:cNvSpPr/>
          <p:nvPr/>
        </p:nvSpPr>
        <p:spPr>
          <a:xfrm>
            <a:off x="3042659" y="1217"/>
            <a:ext cx="3049781" cy="6858000"/>
          </a:xfrm>
          <a:prstGeom prst="rect">
            <a:avLst/>
          </a:prstGeom>
          <a:solidFill>
            <a:schemeClr val="bg1">
              <a:lumMod val="75000"/>
              <a:alpha val="9407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63B1B4A-9CCF-8B47-AACB-EC08D3F1AA23}"/>
              </a:ext>
            </a:extLst>
          </p:cNvPr>
          <p:cNvSpPr/>
          <p:nvPr/>
        </p:nvSpPr>
        <p:spPr>
          <a:xfrm>
            <a:off x="9142220" y="1217"/>
            <a:ext cx="3049781" cy="6858000"/>
          </a:xfrm>
          <a:prstGeom prst="rect">
            <a:avLst/>
          </a:prstGeom>
          <a:solidFill>
            <a:schemeClr val="bg1">
              <a:lumMod val="6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a:extLst>
              <a:ext uri="{FF2B5EF4-FFF2-40B4-BE49-F238E27FC236}">
                <a16:creationId xmlns:a16="http://schemas.microsoft.com/office/drawing/2014/main" id="{3BF707D0-0A5E-9940-B36D-2A6D4F936670}"/>
              </a:ext>
            </a:extLst>
          </p:cNvPr>
          <p:cNvPicPr>
            <a:picLocks noChangeAspect="1"/>
          </p:cNvPicPr>
          <p:nvPr/>
        </p:nvPicPr>
        <p:blipFill>
          <a:blip r:embed="rId4"/>
          <a:stretch>
            <a:fillRect/>
          </a:stretch>
        </p:blipFill>
        <p:spPr>
          <a:xfrm rot="6367616">
            <a:off x="10506857" y="5544894"/>
            <a:ext cx="2186525" cy="1647071"/>
          </a:xfrm>
          <a:prstGeom prst="rect">
            <a:avLst/>
          </a:prstGeom>
        </p:spPr>
      </p:pic>
      <p:sp>
        <p:nvSpPr>
          <p:cNvPr id="45" name="TextBox 44">
            <a:extLst>
              <a:ext uri="{FF2B5EF4-FFF2-40B4-BE49-F238E27FC236}">
                <a16:creationId xmlns:a16="http://schemas.microsoft.com/office/drawing/2014/main" id="{E302D6E5-08E5-D344-8A7A-BBA5FA09BF61}"/>
              </a:ext>
            </a:extLst>
          </p:cNvPr>
          <p:cNvSpPr txBox="1"/>
          <p:nvPr/>
        </p:nvSpPr>
        <p:spPr>
          <a:xfrm>
            <a:off x="9171412" y="5982087"/>
            <a:ext cx="1395458" cy="538190"/>
          </a:xfrm>
          <a:prstGeom prst="rect">
            <a:avLst/>
          </a:prstGeom>
          <a:noFill/>
        </p:spPr>
        <p:txBody>
          <a:bodyPr wrap="none" rtlCol="0">
            <a:spAutoFit/>
          </a:bodyPr>
          <a:lstStyle/>
          <a:p>
            <a:r>
              <a:rPr lang="en-US" sz="3600" dirty="0" err="1">
                <a:latin typeface="Modern Love Caps" pitchFamily="82" charset="0"/>
              </a:rPr>
              <a:t>kibui</a:t>
            </a:r>
            <a:r>
              <a:rPr lang="en-US" sz="3600" dirty="0">
                <a:latin typeface="Modern Love Caps" pitchFamily="82" charset="0"/>
              </a:rPr>
              <a:t> </a:t>
            </a:r>
            <a:r>
              <a:rPr lang="en-US" sz="3600" dirty="0" err="1">
                <a:latin typeface="Modern Love Caps" pitchFamily="82" charset="0"/>
              </a:rPr>
              <a:t>kago</a:t>
            </a:r>
            <a:endParaRPr lang="en-US" sz="3600" dirty="0">
              <a:latin typeface="Modern Love Caps" pitchFamily="82" charset="0"/>
            </a:endParaRPr>
          </a:p>
        </p:txBody>
      </p:sp>
      <p:pic>
        <p:nvPicPr>
          <p:cNvPr id="46" name="Picture 45">
            <a:extLst>
              <a:ext uri="{FF2B5EF4-FFF2-40B4-BE49-F238E27FC236}">
                <a16:creationId xmlns:a16="http://schemas.microsoft.com/office/drawing/2014/main" id="{BA4DB946-8EF0-7C4A-BCB6-7E7832E8EBE5}"/>
              </a:ext>
            </a:extLst>
          </p:cNvPr>
          <p:cNvPicPr>
            <a:picLocks noChangeAspect="1"/>
          </p:cNvPicPr>
          <p:nvPr/>
        </p:nvPicPr>
        <p:blipFill>
          <a:blip r:embed="rId5"/>
          <a:stretch>
            <a:fillRect/>
          </a:stretch>
        </p:blipFill>
        <p:spPr>
          <a:xfrm>
            <a:off x="8130677" y="5998807"/>
            <a:ext cx="816988" cy="643161"/>
          </a:xfrm>
          <a:prstGeom prst="rect">
            <a:avLst/>
          </a:prstGeom>
        </p:spPr>
      </p:pic>
      <p:pic>
        <p:nvPicPr>
          <p:cNvPr id="47" name="Picture 46">
            <a:extLst>
              <a:ext uri="{FF2B5EF4-FFF2-40B4-BE49-F238E27FC236}">
                <a16:creationId xmlns:a16="http://schemas.microsoft.com/office/drawing/2014/main" id="{A25FEF89-1506-FA42-865C-1C219312D00F}"/>
              </a:ext>
            </a:extLst>
          </p:cNvPr>
          <p:cNvPicPr>
            <a:picLocks noChangeAspect="1"/>
          </p:cNvPicPr>
          <p:nvPr/>
        </p:nvPicPr>
        <p:blipFill>
          <a:blip r:embed="rId6"/>
          <a:stretch>
            <a:fillRect/>
          </a:stretch>
        </p:blipFill>
        <p:spPr>
          <a:xfrm>
            <a:off x="9787353" y="5998807"/>
            <a:ext cx="163575" cy="74189"/>
          </a:xfrm>
          <a:prstGeom prst="rect">
            <a:avLst/>
          </a:prstGeom>
        </p:spPr>
      </p:pic>
      <p:pic>
        <p:nvPicPr>
          <p:cNvPr id="48" name="Picture 47">
            <a:extLst>
              <a:ext uri="{FF2B5EF4-FFF2-40B4-BE49-F238E27FC236}">
                <a16:creationId xmlns:a16="http://schemas.microsoft.com/office/drawing/2014/main" id="{270A79FD-298A-C045-ABB3-98C20ADEEB71}"/>
              </a:ext>
            </a:extLst>
          </p:cNvPr>
          <p:cNvPicPr>
            <a:picLocks noChangeAspect="1"/>
          </p:cNvPicPr>
          <p:nvPr/>
        </p:nvPicPr>
        <p:blipFill>
          <a:blip r:embed="rId6"/>
          <a:stretch>
            <a:fillRect/>
          </a:stretch>
        </p:blipFill>
        <p:spPr>
          <a:xfrm>
            <a:off x="9428301" y="5982087"/>
            <a:ext cx="163575" cy="74189"/>
          </a:xfrm>
          <a:prstGeom prst="rect">
            <a:avLst/>
          </a:prstGeom>
        </p:spPr>
      </p:pic>
      <p:grpSp>
        <p:nvGrpSpPr>
          <p:cNvPr id="2" name="Group 1">
            <a:extLst>
              <a:ext uri="{FF2B5EF4-FFF2-40B4-BE49-F238E27FC236}">
                <a16:creationId xmlns:a16="http://schemas.microsoft.com/office/drawing/2014/main" id="{B7013226-28C5-BC4A-9BD2-F4DA4B045BDA}"/>
              </a:ext>
            </a:extLst>
          </p:cNvPr>
          <p:cNvGrpSpPr/>
          <p:nvPr/>
        </p:nvGrpSpPr>
        <p:grpSpPr>
          <a:xfrm>
            <a:off x="617826" y="637088"/>
            <a:ext cx="8588866" cy="5319896"/>
            <a:chOff x="617826" y="637088"/>
            <a:chExt cx="8588866" cy="5319896"/>
          </a:xfrm>
        </p:grpSpPr>
        <p:sp>
          <p:nvSpPr>
            <p:cNvPr id="27" name="Oval 26">
              <a:extLst>
                <a:ext uri="{FF2B5EF4-FFF2-40B4-BE49-F238E27FC236}">
                  <a16:creationId xmlns:a16="http://schemas.microsoft.com/office/drawing/2014/main" id="{A4A63B10-8BC2-D641-ADE1-89E61DB935D4}"/>
                </a:ext>
              </a:extLst>
            </p:cNvPr>
            <p:cNvSpPr/>
            <p:nvPr/>
          </p:nvSpPr>
          <p:spPr>
            <a:xfrm>
              <a:off x="5367734" y="1872422"/>
              <a:ext cx="3838958" cy="3988627"/>
            </a:xfrm>
            <a:prstGeom prst="ellipse">
              <a:avLst/>
            </a:prstGeom>
            <a:solidFill>
              <a:schemeClr val="bg2">
                <a:lumMod val="75000"/>
                <a:alpha val="24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F07DA50C-C823-B947-BBAA-794B6724D8A4}"/>
                </a:ext>
              </a:extLst>
            </p:cNvPr>
            <p:cNvCxnSpPr>
              <a:cxnSpLocks/>
            </p:cNvCxnSpPr>
            <p:nvPr/>
          </p:nvCxnSpPr>
          <p:spPr>
            <a:xfrm flipV="1">
              <a:off x="2296633" y="2107324"/>
              <a:ext cx="4041568" cy="536639"/>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93257F7-4170-0344-A70F-E871C57D4523}"/>
                </a:ext>
              </a:extLst>
            </p:cNvPr>
            <p:cNvCxnSpPr>
              <a:cxnSpLocks/>
            </p:cNvCxnSpPr>
            <p:nvPr/>
          </p:nvCxnSpPr>
          <p:spPr>
            <a:xfrm>
              <a:off x="2027274" y="2643963"/>
              <a:ext cx="3887657" cy="2674271"/>
            </a:xfrm>
            <a:prstGeom prst="line">
              <a:avLst/>
            </a:prstGeom>
            <a:ln w="15875">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49" name="Group 48">
              <a:extLst>
                <a:ext uri="{FF2B5EF4-FFF2-40B4-BE49-F238E27FC236}">
                  <a16:creationId xmlns:a16="http://schemas.microsoft.com/office/drawing/2014/main" id="{7BFF0C76-49D1-5141-85D7-4C105A284EC8}"/>
                </a:ext>
              </a:extLst>
            </p:cNvPr>
            <p:cNvGrpSpPr/>
            <p:nvPr/>
          </p:nvGrpSpPr>
          <p:grpSpPr>
            <a:xfrm>
              <a:off x="6675981" y="2233415"/>
              <a:ext cx="1457447" cy="3260083"/>
              <a:chOff x="7990447" y="859403"/>
              <a:chExt cx="1646634" cy="3683265"/>
            </a:xfrm>
          </p:grpSpPr>
          <p:pic>
            <p:nvPicPr>
              <p:cNvPr id="50" name="Picture 49">
                <a:extLst>
                  <a:ext uri="{FF2B5EF4-FFF2-40B4-BE49-F238E27FC236}">
                    <a16:creationId xmlns:a16="http://schemas.microsoft.com/office/drawing/2014/main" id="{7230F769-8F61-B746-B881-BB1B05C46152}"/>
                  </a:ext>
                </a:extLst>
              </p:cNvPr>
              <p:cNvPicPr>
                <a:picLocks noChangeAspect="1"/>
              </p:cNvPicPr>
              <p:nvPr/>
            </p:nvPicPr>
            <p:blipFill>
              <a:blip r:embed="rId7"/>
              <a:stretch>
                <a:fillRect/>
              </a:stretch>
            </p:blipFill>
            <p:spPr>
              <a:xfrm rot="703768">
                <a:off x="7990447" y="859403"/>
                <a:ext cx="823317" cy="1672771"/>
              </a:xfrm>
              <a:prstGeom prst="rect">
                <a:avLst/>
              </a:prstGeom>
            </p:spPr>
          </p:pic>
          <p:pic>
            <p:nvPicPr>
              <p:cNvPr id="51" name="Picture 50">
                <a:extLst>
                  <a:ext uri="{FF2B5EF4-FFF2-40B4-BE49-F238E27FC236}">
                    <a16:creationId xmlns:a16="http://schemas.microsoft.com/office/drawing/2014/main" id="{5EB18C9C-DB6A-2D49-B71D-F9470516D8A1}"/>
                  </a:ext>
                </a:extLst>
              </p:cNvPr>
              <p:cNvPicPr>
                <a:picLocks noChangeAspect="1"/>
              </p:cNvPicPr>
              <p:nvPr/>
            </p:nvPicPr>
            <p:blipFill>
              <a:blip r:embed="rId7"/>
              <a:stretch>
                <a:fillRect/>
              </a:stretch>
            </p:blipFill>
            <p:spPr>
              <a:xfrm>
                <a:off x="8813764" y="1864650"/>
                <a:ext cx="823317" cy="1672771"/>
              </a:xfrm>
              <a:prstGeom prst="rect">
                <a:avLst/>
              </a:prstGeom>
            </p:spPr>
          </p:pic>
          <p:pic>
            <p:nvPicPr>
              <p:cNvPr id="52" name="Picture 51">
                <a:extLst>
                  <a:ext uri="{FF2B5EF4-FFF2-40B4-BE49-F238E27FC236}">
                    <a16:creationId xmlns:a16="http://schemas.microsoft.com/office/drawing/2014/main" id="{CF2B4E41-A885-794B-8E0F-BF3A2DF76856}"/>
                  </a:ext>
                </a:extLst>
              </p:cNvPr>
              <p:cNvPicPr>
                <a:picLocks noChangeAspect="1"/>
              </p:cNvPicPr>
              <p:nvPr/>
            </p:nvPicPr>
            <p:blipFill>
              <a:blip r:embed="rId7"/>
              <a:stretch>
                <a:fillRect/>
              </a:stretch>
            </p:blipFill>
            <p:spPr>
              <a:xfrm>
                <a:off x="8228815" y="2869897"/>
                <a:ext cx="823317" cy="1672771"/>
              </a:xfrm>
              <a:prstGeom prst="rect">
                <a:avLst/>
              </a:prstGeom>
            </p:spPr>
          </p:pic>
        </p:grpSp>
        <p:pic>
          <p:nvPicPr>
            <p:cNvPr id="23" name="Picture 22">
              <a:extLst>
                <a:ext uri="{FF2B5EF4-FFF2-40B4-BE49-F238E27FC236}">
                  <a16:creationId xmlns:a16="http://schemas.microsoft.com/office/drawing/2014/main" id="{56ED3BD0-9AF0-4944-987D-ADDEF8D67FA6}"/>
                </a:ext>
              </a:extLst>
            </p:cNvPr>
            <p:cNvPicPr>
              <a:picLocks noChangeAspect="1"/>
            </p:cNvPicPr>
            <p:nvPr/>
          </p:nvPicPr>
          <p:blipFill>
            <a:blip r:embed="rId8"/>
            <a:stretch>
              <a:fillRect/>
            </a:stretch>
          </p:blipFill>
          <p:spPr>
            <a:xfrm>
              <a:off x="1452916" y="637088"/>
              <a:ext cx="3254433" cy="3403329"/>
            </a:xfrm>
            <a:prstGeom prst="rect">
              <a:avLst/>
            </a:prstGeom>
          </p:spPr>
        </p:pic>
        <p:cxnSp>
          <p:nvCxnSpPr>
            <p:cNvPr id="20" name="Straight Connector 19">
              <a:extLst>
                <a:ext uri="{FF2B5EF4-FFF2-40B4-BE49-F238E27FC236}">
                  <a16:creationId xmlns:a16="http://schemas.microsoft.com/office/drawing/2014/main" id="{8D24E012-1221-5B46-9541-1C7A897CAD40}"/>
                </a:ext>
              </a:extLst>
            </p:cNvPr>
            <p:cNvCxnSpPr>
              <a:cxnSpLocks/>
            </p:cNvCxnSpPr>
            <p:nvPr/>
          </p:nvCxnSpPr>
          <p:spPr>
            <a:xfrm flipH="1">
              <a:off x="1376189" y="1253613"/>
              <a:ext cx="34370" cy="3929257"/>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25CDC687-EAB4-8D48-AF44-25F3577BD0F6}"/>
                </a:ext>
              </a:extLst>
            </p:cNvPr>
            <p:cNvSpPr/>
            <p:nvPr/>
          </p:nvSpPr>
          <p:spPr>
            <a:xfrm>
              <a:off x="617826" y="5372209"/>
              <a:ext cx="4510140" cy="584775"/>
            </a:xfrm>
            <a:prstGeom prst="rect">
              <a:avLst/>
            </a:prstGeom>
          </p:spPr>
          <p:txBody>
            <a:bodyPr wrap="square">
              <a:spAutoFit/>
            </a:bodyPr>
            <a:lstStyle/>
            <a:p>
              <a:r>
                <a:rPr lang="en-US" sz="3200" dirty="0">
                  <a:latin typeface="Modern Love Caps" pitchFamily="82" charset="0"/>
                </a:rPr>
                <a:t>NGOZI YETU</a:t>
              </a:r>
            </a:p>
          </p:txBody>
        </p:sp>
      </p:grpSp>
    </p:spTree>
    <p:custDataLst>
      <p:tags r:id="rId1"/>
    </p:custDataLst>
    <p:extLst>
      <p:ext uri="{BB962C8B-B14F-4D97-AF65-F5344CB8AC3E}">
        <p14:creationId xmlns:p14="http://schemas.microsoft.com/office/powerpoint/2010/main" val="1373852804"/>
      </p:ext>
    </p:extLst>
  </p:cSld>
  <p:clrMapOvr>
    <a:masterClrMapping/>
  </p:clrMapOvr>
  <mc:AlternateContent xmlns:mc="http://schemas.openxmlformats.org/markup-compatibility/2006" xmlns:p14="http://schemas.microsoft.com/office/powerpoint/2010/main">
    <mc:Choice Requires="p14">
      <p:transition spd="slow" p14:dur="2000" advTm="9674"/>
    </mc:Choice>
    <mc:Fallback xmlns="">
      <p:transition spd="slow" advTm="9674"/>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FC05942-D425-C54D-B002-D78EC464A3B0}"/>
              </a:ext>
            </a:extLst>
          </p:cNvPr>
          <p:cNvSpPr/>
          <p:nvPr/>
        </p:nvSpPr>
        <p:spPr>
          <a:xfrm>
            <a:off x="6092439" y="1217"/>
            <a:ext cx="3049781" cy="6858000"/>
          </a:xfrm>
          <a:prstGeom prst="rect">
            <a:avLst/>
          </a:prstGeom>
          <a:solidFill>
            <a:srgbClr val="F2D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3D16DE17-72F2-A346-A37F-3885B179300E}"/>
              </a:ext>
            </a:extLst>
          </p:cNvPr>
          <p:cNvSpPr/>
          <p:nvPr/>
        </p:nvSpPr>
        <p:spPr>
          <a:xfrm>
            <a:off x="-7122" y="1217"/>
            <a:ext cx="3049781" cy="6858000"/>
          </a:xfrm>
          <a:prstGeom prst="rect">
            <a:avLst/>
          </a:prstGeom>
          <a:solidFill>
            <a:srgbClr val="F2D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F8435A-92CD-2A41-9249-0F3836ED2124}"/>
              </a:ext>
            </a:extLst>
          </p:cNvPr>
          <p:cNvSpPr/>
          <p:nvPr/>
        </p:nvSpPr>
        <p:spPr>
          <a:xfrm>
            <a:off x="3042659" y="1217"/>
            <a:ext cx="3049781" cy="6858000"/>
          </a:xfrm>
          <a:prstGeom prst="rect">
            <a:avLst/>
          </a:prstGeom>
          <a:solidFill>
            <a:schemeClr val="bg1">
              <a:lumMod val="75000"/>
              <a:alpha val="9407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F8B62733-11C8-894F-868C-6CC1CB21ABF9}"/>
              </a:ext>
            </a:extLst>
          </p:cNvPr>
          <p:cNvSpPr/>
          <p:nvPr/>
        </p:nvSpPr>
        <p:spPr>
          <a:xfrm>
            <a:off x="9142220" y="1217"/>
            <a:ext cx="3049781" cy="6858000"/>
          </a:xfrm>
          <a:prstGeom prst="rect">
            <a:avLst/>
          </a:prstGeom>
          <a:solidFill>
            <a:schemeClr val="bg1">
              <a:lumMod val="6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F07DA50C-C823-B947-BBAA-794B6724D8A4}"/>
              </a:ext>
            </a:extLst>
          </p:cNvPr>
          <p:cNvCxnSpPr>
            <a:cxnSpLocks/>
          </p:cNvCxnSpPr>
          <p:nvPr/>
        </p:nvCxnSpPr>
        <p:spPr>
          <a:xfrm flipV="1">
            <a:off x="2296633" y="2347063"/>
            <a:ext cx="4090519" cy="296901"/>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pic>
        <p:nvPicPr>
          <p:cNvPr id="44" name="Picture 43">
            <a:extLst>
              <a:ext uri="{FF2B5EF4-FFF2-40B4-BE49-F238E27FC236}">
                <a16:creationId xmlns:a16="http://schemas.microsoft.com/office/drawing/2014/main" id="{3BF707D0-0A5E-9940-B36D-2A6D4F936670}"/>
              </a:ext>
            </a:extLst>
          </p:cNvPr>
          <p:cNvPicPr>
            <a:picLocks noChangeAspect="1"/>
          </p:cNvPicPr>
          <p:nvPr/>
        </p:nvPicPr>
        <p:blipFill>
          <a:blip r:embed="rId4"/>
          <a:stretch>
            <a:fillRect/>
          </a:stretch>
        </p:blipFill>
        <p:spPr>
          <a:xfrm rot="6367616">
            <a:off x="10506857" y="5544894"/>
            <a:ext cx="2186525" cy="1647071"/>
          </a:xfrm>
          <a:prstGeom prst="rect">
            <a:avLst/>
          </a:prstGeom>
        </p:spPr>
      </p:pic>
      <p:sp>
        <p:nvSpPr>
          <p:cNvPr id="45" name="TextBox 44">
            <a:extLst>
              <a:ext uri="{FF2B5EF4-FFF2-40B4-BE49-F238E27FC236}">
                <a16:creationId xmlns:a16="http://schemas.microsoft.com/office/drawing/2014/main" id="{E302D6E5-08E5-D344-8A7A-BBA5FA09BF61}"/>
              </a:ext>
            </a:extLst>
          </p:cNvPr>
          <p:cNvSpPr txBox="1"/>
          <p:nvPr/>
        </p:nvSpPr>
        <p:spPr>
          <a:xfrm>
            <a:off x="9171412" y="5982087"/>
            <a:ext cx="1395458" cy="538190"/>
          </a:xfrm>
          <a:prstGeom prst="rect">
            <a:avLst/>
          </a:prstGeom>
          <a:noFill/>
        </p:spPr>
        <p:txBody>
          <a:bodyPr wrap="none" rtlCol="0">
            <a:spAutoFit/>
          </a:bodyPr>
          <a:lstStyle/>
          <a:p>
            <a:r>
              <a:rPr lang="en-US" sz="3600" dirty="0" err="1">
                <a:latin typeface="Modern Love Caps" pitchFamily="82" charset="0"/>
              </a:rPr>
              <a:t>kibui</a:t>
            </a:r>
            <a:r>
              <a:rPr lang="en-US" sz="3600" dirty="0">
                <a:latin typeface="Modern Love Caps" pitchFamily="82" charset="0"/>
              </a:rPr>
              <a:t> </a:t>
            </a:r>
            <a:r>
              <a:rPr lang="en-US" sz="3600" dirty="0" err="1">
                <a:latin typeface="Modern Love Caps" pitchFamily="82" charset="0"/>
              </a:rPr>
              <a:t>kago</a:t>
            </a:r>
            <a:endParaRPr lang="en-US" sz="3600" dirty="0">
              <a:latin typeface="Modern Love Caps" pitchFamily="82" charset="0"/>
            </a:endParaRPr>
          </a:p>
        </p:txBody>
      </p:sp>
      <p:pic>
        <p:nvPicPr>
          <p:cNvPr id="46" name="Picture 45">
            <a:extLst>
              <a:ext uri="{FF2B5EF4-FFF2-40B4-BE49-F238E27FC236}">
                <a16:creationId xmlns:a16="http://schemas.microsoft.com/office/drawing/2014/main" id="{BA4DB946-8EF0-7C4A-BCB6-7E7832E8EBE5}"/>
              </a:ext>
            </a:extLst>
          </p:cNvPr>
          <p:cNvPicPr>
            <a:picLocks noChangeAspect="1"/>
          </p:cNvPicPr>
          <p:nvPr/>
        </p:nvPicPr>
        <p:blipFill>
          <a:blip r:embed="rId5"/>
          <a:stretch>
            <a:fillRect/>
          </a:stretch>
        </p:blipFill>
        <p:spPr>
          <a:xfrm>
            <a:off x="8130677" y="5998807"/>
            <a:ext cx="816988" cy="643161"/>
          </a:xfrm>
          <a:prstGeom prst="rect">
            <a:avLst/>
          </a:prstGeom>
        </p:spPr>
      </p:pic>
      <p:pic>
        <p:nvPicPr>
          <p:cNvPr id="47" name="Picture 46">
            <a:extLst>
              <a:ext uri="{FF2B5EF4-FFF2-40B4-BE49-F238E27FC236}">
                <a16:creationId xmlns:a16="http://schemas.microsoft.com/office/drawing/2014/main" id="{A25FEF89-1506-FA42-865C-1C219312D00F}"/>
              </a:ext>
            </a:extLst>
          </p:cNvPr>
          <p:cNvPicPr>
            <a:picLocks noChangeAspect="1"/>
          </p:cNvPicPr>
          <p:nvPr/>
        </p:nvPicPr>
        <p:blipFill>
          <a:blip r:embed="rId6"/>
          <a:stretch>
            <a:fillRect/>
          </a:stretch>
        </p:blipFill>
        <p:spPr>
          <a:xfrm>
            <a:off x="9787353" y="5998807"/>
            <a:ext cx="163575" cy="74189"/>
          </a:xfrm>
          <a:prstGeom prst="rect">
            <a:avLst/>
          </a:prstGeom>
        </p:spPr>
      </p:pic>
      <p:pic>
        <p:nvPicPr>
          <p:cNvPr id="48" name="Picture 47">
            <a:extLst>
              <a:ext uri="{FF2B5EF4-FFF2-40B4-BE49-F238E27FC236}">
                <a16:creationId xmlns:a16="http://schemas.microsoft.com/office/drawing/2014/main" id="{270A79FD-298A-C045-ABB3-98C20ADEEB71}"/>
              </a:ext>
            </a:extLst>
          </p:cNvPr>
          <p:cNvPicPr>
            <a:picLocks noChangeAspect="1"/>
          </p:cNvPicPr>
          <p:nvPr/>
        </p:nvPicPr>
        <p:blipFill>
          <a:blip r:embed="rId6"/>
          <a:stretch>
            <a:fillRect/>
          </a:stretch>
        </p:blipFill>
        <p:spPr>
          <a:xfrm>
            <a:off x="9428301" y="5982087"/>
            <a:ext cx="163575" cy="74189"/>
          </a:xfrm>
          <a:prstGeom prst="rect">
            <a:avLst/>
          </a:prstGeom>
        </p:spPr>
      </p:pic>
      <p:cxnSp>
        <p:nvCxnSpPr>
          <p:cNvPr id="4" name="Straight Connector 3">
            <a:extLst>
              <a:ext uri="{FF2B5EF4-FFF2-40B4-BE49-F238E27FC236}">
                <a16:creationId xmlns:a16="http://schemas.microsoft.com/office/drawing/2014/main" id="{7571AF11-2D3C-5C4D-B26E-ECFB482CCA4A}"/>
              </a:ext>
            </a:extLst>
          </p:cNvPr>
          <p:cNvCxnSpPr>
            <a:cxnSpLocks/>
          </p:cNvCxnSpPr>
          <p:nvPr/>
        </p:nvCxnSpPr>
        <p:spPr>
          <a:xfrm flipH="1">
            <a:off x="1376189" y="1253613"/>
            <a:ext cx="34370" cy="3929257"/>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93257F7-4170-0344-A70F-E871C57D4523}"/>
              </a:ext>
            </a:extLst>
          </p:cNvPr>
          <p:cNvCxnSpPr>
            <a:cxnSpLocks/>
          </p:cNvCxnSpPr>
          <p:nvPr/>
        </p:nvCxnSpPr>
        <p:spPr>
          <a:xfrm>
            <a:off x="2027274" y="2643963"/>
            <a:ext cx="3887657" cy="2674271"/>
          </a:xfrm>
          <a:prstGeom prst="line">
            <a:avLst/>
          </a:prstGeom>
          <a:ln w="158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2FD75AA6-F16A-4846-A924-F21591F591C2}"/>
              </a:ext>
            </a:extLst>
          </p:cNvPr>
          <p:cNvSpPr/>
          <p:nvPr/>
        </p:nvSpPr>
        <p:spPr>
          <a:xfrm>
            <a:off x="617826" y="5372209"/>
            <a:ext cx="4510140" cy="584775"/>
          </a:xfrm>
          <a:prstGeom prst="rect">
            <a:avLst/>
          </a:prstGeom>
        </p:spPr>
        <p:txBody>
          <a:bodyPr wrap="square">
            <a:spAutoFit/>
          </a:bodyPr>
          <a:lstStyle/>
          <a:p>
            <a:r>
              <a:rPr lang="en-US" sz="3200" dirty="0">
                <a:latin typeface="Modern Love Caps" pitchFamily="82" charset="0"/>
              </a:rPr>
              <a:t>NGOZI YETU</a:t>
            </a:r>
          </a:p>
        </p:txBody>
      </p:sp>
      <p:pic>
        <p:nvPicPr>
          <p:cNvPr id="23" name="Picture 22">
            <a:extLst>
              <a:ext uri="{FF2B5EF4-FFF2-40B4-BE49-F238E27FC236}">
                <a16:creationId xmlns:a16="http://schemas.microsoft.com/office/drawing/2014/main" id="{56ED3BD0-9AF0-4944-987D-ADDEF8D67FA6}"/>
              </a:ext>
            </a:extLst>
          </p:cNvPr>
          <p:cNvPicPr>
            <a:picLocks noChangeAspect="1"/>
          </p:cNvPicPr>
          <p:nvPr/>
        </p:nvPicPr>
        <p:blipFill>
          <a:blip r:embed="rId7"/>
          <a:stretch>
            <a:fillRect/>
          </a:stretch>
        </p:blipFill>
        <p:spPr>
          <a:xfrm>
            <a:off x="1452916" y="637088"/>
            <a:ext cx="3254433" cy="3403329"/>
          </a:xfrm>
          <a:prstGeom prst="rect">
            <a:avLst/>
          </a:prstGeom>
        </p:spPr>
      </p:pic>
      <p:sp>
        <p:nvSpPr>
          <p:cNvPr id="25" name="Rectangle 24">
            <a:extLst>
              <a:ext uri="{FF2B5EF4-FFF2-40B4-BE49-F238E27FC236}">
                <a16:creationId xmlns:a16="http://schemas.microsoft.com/office/drawing/2014/main" id="{29241D95-A0BC-5B43-8B64-659BDA03A1AC}"/>
              </a:ext>
            </a:extLst>
          </p:cNvPr>
          <p:cNvSpPr/>
          <p:nvPr/>
        </p:nvSpPr>
        <p:spPr>
          <a:xfrm>
            <a:off x="6109469" y="2347063"/>
            <a:ext cx="6553463" cy="3016210"/>
          </a:xfrm>
          <a:prstGeom prst="rect">
            <a:avLst/>
          </a:prstGeom>
        </p:spPr>
        <p:txBody>
          <a:bodyPr wrap="square">
            <a:spAutoFit/>
          </a:bodyPr>
          <a:lstStyle/>
          <a:p>
            <a:r>
              <a:rPr lang="en-US" sz="3800" dirty="0">
                <a:latin typeface="Modern Love Caps" pitchFamily="82" charset="0"/>
              </a:rPr>
              <a:t>Plasmodium vivax </a:t>
            </a:r>
          </a:p>
          <a:p>
            <a:r>
              <a:rPr lang="en-US" sz="3800" dirty="0">
                <a:latin typeface="Modern Love Caps" pitchFamily="82" charset="0"/>
              </a:rPr>
              <a:t>Plasmodium falciparum </a:t>
            </a:r>
          </a:p>
          <a:p>
            <a:r>
              <a:rPr lang="en-US" sz="3800" dirty="0">
                <a:latin typeface="Modern Love Caps" pitchFamily="82" charset="0"/>
              </a:rPr>
              <a:t>Plasmodium </a:t>
            </a:r>
            <a:r>
              <a:rPr lang="en-US" sz="3800" dirty="0" err="1">
                <a:latin typeface="Modern Love Caps" pitchFamily="82" charset="0"/>
              </a:rPr>
              <a:t>ovale</a:t>
            </a:r>
            <a:endParaRPr lang="en-US" sz="3800" dirty="0">
              <a:latin typeface="Modern Love Caps" pitchFamily="82" charset="0"/>
            </a:endParaRPr>
          </a:p>
          <a:p>
            <a:r>
              <a:rPr lang="en-US" sz="3800" dirty="0">
                <a:latin typeface="Modern Love Caps" pitchFamily="82" charset="0"/>
              </a:rPr>
              <a:t>Plasmodium </a:t>
            </a:r>
            <a:r>
              <a:rPr lang="en-US" sz="3800" dirty="0" err="1">
                <a:latin typeface="Modern Love Caps" pitchFamily="82" charset="0"/>
              </a:rPr>
              <a:t>malariae</a:t>
            </a:r>
            <a:endParaRPr lang="en-US" sz="3800" dirty="0">
              <a:latin typeface="Modern Love Caps" pitchFamily="82" charset="0"/>
            </a:endParaRPr>
          </a:p>
          <a:p>
            <a:r>
              <a:rPr lang="en-US" sz="3800" dirty="0">
                <a:latin typeface="Modern Love Caps" pitchFamily="82" charset="0"/>
              </a:rPr>
              <a:t>PLASMODIUM KNOWLESI</a:t>
            </a:r>
          </a:p>
        </p:txBody>
      </p:sp>
    </p:spTree>
    <p:custDataLst>
      <p:tags r:id="rId1"/>
    </p:custDataLst>
    <p:extLst>
      <p:ext uri="{BB962C8B-B14F-4D97-AF65-F5344CB8AC3E}">
        <p14:creationId xmlns:p14="http://schemas.microsoft.com/office/powerpoint/2010/main" val="3391515842"/>
      </p:ext>
    </p:extLst>
  </p:cSld>
  <p:clrMapOvr>
    <a:masterClrMapping/>
  </p:clrMapOvr>
  <mc:AlternateContent xmlns:mc="http://schemas.openxmlformats.org/markup-compatibility/2006" xmlns:p14="http://schemas.microsoft.com/office/powerpoint/2010/main">
    <mc:Choice Requires="p14">
      <p:transition spd="slow" p14:dur="2000" advTm="5795"/>
    </mc:Choice>
    <mc:Fallback xmlns="">
      <p:transition spd="slow" advTm="5795"/>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1.6"/>
</p:tagLst>
</file>

<file path=ppt/tags/tag10.xml><?xml version="1.0" encoding="utf-8"?>
<p:tagLst xmlns:a="http://schemas.openxmlformats.org/drawingml/2006/main" xmlns:r="http://schemas.openxmlformats.org/officeDocument/2006/relationships" xmlns:p="http://schemas.openxmlformats.org/presentationml/2006/main">
  <p:tag name="TIMING" val="|12.1"/>
</p:tagLst>
</file>

<file path=ppt/tags/tag11.xml><?xml version="1.0" encoding="utf-8"?>
<p:tagLst xmlns:a="http://schemas.openxmlformats.org/drawingml/2006/main" xmlns:r="http://schemas.openxmlformats.org/officeDocument/2006/relationships" xmlns:p="http://schemas.openxmlformats.org/presentationml/2006/main">
  <p:tag name="TIMING" val="|24"/>
</p:tagLst>
</file>

<file path=ppt/tags/tag12.xml><?xml version="1.0" encoding="utf-8"?>
<p:tagLst xmlns:a="http://schemas.openxmlformats.org/drawingml/2006/main" xmlns:r="http://schemas.openxmlformats.org/officeDocument/2006/relationships" xmlns:p="http://schemas.openxmlformats.org/presentationml/2006/main">
  <p:tag name="TIMING" val="|6.9"/>
</p:tagLst>
</file>

<file path=ppt/tags/tag13.xml><?xml version="1.0" encoding="utf-8"?>
<p:tagLst xmlns:a="http://schemas.openxmlformats.org/drawingml/2006/main" xmlns:r="http://schemas.openxmlformats.org/officeDocument/2006/relationships" xmlns:p="http://schemas.openxmlformats.org/presentationml/2006/main">
  <p:tag name="TIMING" val="|17.4"/>
</p:tagLst>
</file>

<file path=ppt/tags/tag14.xml><?xml version="1.0" encoding="utf-8"?>
<p:tagLst xmlns:a="http://schemas.openxmlformats.org/drawingml/2006/main" xmlns:r="http://schemas.openxmlformats.org/officeDocument/2006/relationships" xmlns:p="http://schemas.openxmlformats.org/presentationml/2006/main">
  <p:tag name="TIMING" val="|6.2"/>
</p:tagLst>
</file>

<file path=ppt/tags/tag15.xml><?xml version="1.0" encoding="utf-8"?>
<p:tagLst xmlns:a="http://schemas.openxmlformats.org/drawingml/2006/main" xmlns:r="http://schemas.openxmlformats.org/officeDocument/2006/relationships" xmlns:p="http://schemas.openxmlformats.org/presentationml/2006/main">
  <p:tag name="TIMING" val="|15.6"/>
</p:tagLst>
</file>

<file path=ppt/tags/tag16.xml><?xml version="1.0" encoding="utf-8"?>
<p:tagLst xmlns:a="http://schemas.openxmlformats.org/drawingml/2006/main" xmlns:r="http://schemas.openxmlformats.org/officeDocument/2006/relationships" xmlns:p="http://schemas.openxmlformats.org/presentationml/2006/main">
  <p:tag name="TIMING" val="|13.4"/>
</p:tagLst>
</file>

<file path=ppt/tags/tag17.xml><?xml version="1.0" encoding="utf-8"?>
<p:tagLst xmlns:a="http://schemas.openxmlformats.org/drawingml/2006/main" xmlns:r="http://schemas.openxmlformats.org/officeDocument/2006/relationships" xmlns:p="http://schemas.openxmlformats.org/presentationml/2006/main">
  <p:tag name="TIMING" val="|0.6"/>
</p:tagLst>
</file>

<file path=ppt/tags/tag18.xml><?xml version="1.0" encoding="utf-8"?>
<p:tagLst xmlns:a="http://schemas.openxmlformats.org/drawingml/2006/main" xmlns:r="http://schemas.openxmlformats.org/officeDocument/2006/relationships" xmlns:p="http://schemas.openxmlformats.org/presentationml/2006/main">
  <p:tag name="TIMING" val="|2.4"/>
</p:tagLst>
</file>

<file path=ppt/tags/tag19.xml><?xml version="1.0" encoding="utf-8"?>
<p:tagLst xmlns:a="http://schemas.openxmlformats.org/drawingml/2006/main" xmlns:r="http://schemas.openxmlformats.org/officeDocument/2006/relationships" xmlns:p="http://schemas.openxmlformats.org/presentationml/2006/main">
  <p:tag name="TIMING" val="|8.2"/>
</p:tagLst>
</file>

<file path=ppt/tags/tag2.xml><?xml version="1.0" encoding="utf-8"?>
<p:tagLst xmlns:a="http://schemas.openxmlformats.org/drawingml/2006/main" xmlns:r="http://schemas.openxmlformats.org/officeDocument/2006/relationships" xmlns:p="http://schemas.openxmlformats.org/presentationml/2006/main">
  <p:tag name="TIMING" val="|7.8"/>
</p:tagLst>
</file>

<file path=ppt/tags/tag20.xml><?xml version="1.0" encoding="utf-8"?>
<p:tagLst xmlns:a="http://schemas.openxmlformats.org/drawingml/2006/main" xmlns:r="http://schemas.openxmlformats.org/officeDocument/2006/relationships" xmlns:p="http://schemas.openxmlformats.org/presentationml/2006/main">
  <p:tag name="TIMING" val="|0.2"/>
</p:tagLst>
</file>

<file path=ppt/tags/tag21.xml><?xml version="1.0" encoding="utf-8"?>
<p:tagLst xmlns:a="http://schemas.openxmlformats.org/drawingml/2006/main" xmlns:r="http://schemas.openxmlformats.org/officeDocument/2006/relationships" xmlns:p="http://schemas.openxmlformats.org/presentationml/2006/main">
  <p:tag name="TIMING" val="|0.1"/>
</p:tagLst>
</file>

<file path=ppt/tags/tag22.xml><?xml version="1.0" encoding="utf-8"?>
<p:tagLst xmlns:a="http://schemas.openxmlformats.org/drawingml/2006/main" xmlns:r="http://schemas.openxmlformats.org/officeDocument/2006/relationships" xmlns:p="http://schemas.openxmlformats.org/presentationml/2006/main">
  <p:tag name="TIMING" val="|12.6"/>
</p:tagLst>
</file>

<file path=ppt/tags/tag23.xml><?xml version="1.0" encoding="utf-8"?>
<p:tagLst xmlns:a="http://schemas.openxmlformats.org/drawingml/2006/main" xmlns:r="http://schemas.openxmlformats.org/officeDocument/2006/relationships" xmlns:p="http://schemas.openxmlformats.org/presentationml/2006/main">
  <p:tag name="TIMING" val="|49.1"/>
</p:tagLst>
</file>

<file path=ppt/tags/tag3.xml><?xml version="1.0" encoding="utf-8"?>
<p:tagLst xmlns:a="http://schemas.openxmlformats.org/drawingml/2006/main" xmlns:r="http://schemas.openxmlformats.org/officeDocument/2006/relationships" xmlns:p="http://schemas.openxmlformats.org/presentationml/2006/main">
  <p:tag name="TIMING" val="|0.6"/>
</p:tagLst>
</file>

<file path=ppt/tags/tag4.xml><?xml version="1.0" encoding="utf-8"?>
<p:tagLst xmlns:a="http://schemas.openxmlformats.org/drawingml/2006/main" xmlns:r="http://schemas.openxmlformats.org/officeDocument/2006/relationships" xmlns:p="http://schemas.openxmlformats.org/presentationml/2006/main">
  <p:tag name="TIMING" val="|0.5"/>
</p:tagLst>
</file>

<file path=ppt/tags/tag5.xml><?xml version="1.0" encoding="utf-8"?>
<p:tagLst xmlns:a="http://schemas.openxmlformats.org/drawingml/2006/main" xmlns:r="http://schemas.openxmlformats.org/officeDocument/2006/relationships" xmlns:p="http://schemas.openxmlformats.org/presentationml/2006/main">
  <p:tag name="TIMING" val="|0.6"/>
</p:tagLst>
</file>

<file path=ppt/tags/tag6.xml><?xml version="1.0" encoding="utf-8"?>
<p:tagLst xmlns:a="http://schemas.openxmlformats.org/drawingml/2006/main" xmlns:r="http://schemas.openxmlformats.org/officeDocument/2006/relationships" xmlns:p="http://schemas.openxmlformats.org/presentationml/2006/main">
  <p:tag name="TIMING" val="|0.6"/>
</p:tagLst>
</file>

<file path=ppt/tags/tag7.xml><?xml version="1.0" encoding="utf-8"?>
<p:tagLst xmlns:a="http://schemas.openxmlformats.org/drawingml/2006/main" xmlns:r="http://schemas.openxmlformats.org/officeDocument/2006/relationships" xmlns:p="http://schemas.openxmlformats.org/presentationml/2006/main">
  <p:tag name="TIMING" val="|6"/>
</p:tagLst>
</file>

<file path=ppt/tags/tag8.xml><?xml version="1.0" encoding="utf-8"?>
<p:tagLst xmlns:a="http://schemas.openxmlformats.org/drawingml/2006/main" xmlns:r="http://schemas.openxmlformats.org/officeDocument/2006/relationships" xmlns:p="http://schemas.openxmlformats.org/presentationml/2006/main">
  <p:tag name="TIMING" val="|9.9"/>
</p:tagLst>
</file>

<file path=ppt/tags/tag9.xml><?xml version="1.0" encoding="utf-8"?>
<p:tagLst xmlns:a="http://schemas.openxmlformats.org/drawingml/2006/main" xmlns:r="http://schemas.openxmlformats.org/officeDocument/2006/relationships" xmlns:p="http://schemas.openxmlformats.org/presentationml/2006/main">
  <p:tag name="TIMING" val="|5.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1175</TotalTime>
  <Words>833</Words>
  <Application>Microsoft Office PowerPoint</Application>
  <PresentationFormat>Widescreen</PresentationFormat>
  <Paragraphs>183</Paragraphs>
  <Slides>24</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Modern Love Caps</vt:lpstr>
      <vt:lpstr>Trattatello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Kago, Grace K</dc:creator>
  <cp:lastModifiedBy>Peter Nganga</cp:lastModifiedBy>
  <cp:revision>325</cp:revision>
  <dcterms:created xsi:type="dcterms:W3CDTF">2020-09-25T02:39:45Z</dcterms:created>
  <dcterms:modified xsi:type="dcterms:W3CDTF">2021-09-06T02:36:11Z</dcterms:modified>
</cp:coreProperties>
</file>